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 showSpecialPlsOnTitleSld="0">
  <p:sldMasterIdLst>
    <p:sldMasterId id="2147483648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  <p:sldId id="276" r:id="rId25"/>
    <p:sldId id="277" r:id="rId26"/>
    <p:sldId id="278" r:id="rId27"/>
    <p:sldId id="279" r:id="rId28"/>
    <p:sldId id="280" r:id="rId29"/>
    <p:sldId id="281" r:id="rId30"/>
  </p:sldIdLst>
  <p:sldSz cy="5143500" cx="9144000"/>
  <p:notesSz cx="6858000" cy="9144000"/>
  <p:embeddedFontLst>
    <p:embeddedFont>
      <p:font typeface="Poppins"/>
      <p:regular r:id="rId31"/>
      <p:bold r:id="rId32"/>
      <p:italic r:id="rId33"/>
      <p:boldItalic r:id="rId34"/>
    </p:embeddedFont>
    <p:embeddedFont>
      <p:font typeface="Poppins Light"/>
      <p:regular r:id="rId35"/>
      <p:bold r:id="rId36"/>
      <p:italic r:id="rId37"/>
      <p:boldItalic r:id="rId3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http://customooxmlschemas.google.com/">
      <go:slidesCustomData xmlns:go="http://customooxmlschemas.google.com/" r:id="rId39" roundtripDataSignature="AMtx7mii19BoiuUZvBfW4u1zPZvfStEJ3w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25" Type="http://schemas.openxmlformats.org/officeDocument/2006/relationships/slide" Target="slides/slide21.xml"/><Relationship Id="rId28" Type="http://schemas.openxmlformats.org/officeDocument/2006/relationships/slide" Target="slides/slide24.xml"/><Relationship Id="rId27" Type="http://schemas.openxmlformats.org/officeDocument/2006/relationships/slide" Target="slides/slide23.xml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29" Type="http://schemas.openxmlformats.org/officeDocument/2006/relationships/slide" Target="slides/slide25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31" Type="http://schemas.openxmlformats.org/officeDocument/2006/relationships/font" Target="fonts/Poppins-regular.fntdata"/><Relationship Id="rId30" Type="http://schemas.openxmlformats.org/officeDocument/2006/relationships/slide" Target="slides/slide26.xml"/><Relationship Id="rId11" Type="http://schemas.openxmlformats.org/officeDocument/2006/relationships/slide" Target="slides/slide7.xml"/><Relationship Id="rId33" Type="http://schemas.openxmlformats.org/officeDocument/2006/relationships/font" Target="fonts/Poppins-italic.fntdata"/><Relationship Id="rId10" Type="http://schemas.openxmlformats.org/officeDocument/2006/relationships/slide" Target="slides/slide6.xml"/><Relationship Id="rId32" Type="http://schemas.openxmlformats.org/officeDocument/2006/relationships/font" Target="fonts/Poppins-bold.fntdata"/><Relationship Id="rId13" Type="http://schemas.openxmlformats.org/officeDocument/2006/relationships/slide" Target="slides/slide9.xml"/><Relationship Id="rId35" Type="http://schemas.openxmlformats.org/officeDocument/2006/relationships/font" Target="fonts/PoppinsLight-regular.fntdata"/><Relationship Id="rId12" Type="http://schemas.openxmlformats.org/officeDocument/2006/relationships/slide" Target="slides/slide8.xml"/><Relationship Id="rId34" Type="http://schemas.openxmlformats.org/officeDocument/2006/relationships/font" Target="fonts/Poppins-boldItalic.fntdata"/><Relationship Id="rId15" Type="http://schemas.openxmlformats.org/officeDocument/2006/relationships/slide" Target="slides/slide11.xml"/><Relationship Id="rId37" Type="http://schemas.openxmlformats.org/officeDocument/2006/relationships/font" Target="fonts/PoppinsLight-italic.fntdata"/><Relationship Id="rId14" Type="http://schemas.openxmlformats.org/officeDocument/2006/relationships/slide" Target="slides/slide10.xml"/><Relationship Id="rId36" Type="http://schemas.openxmlformats.org/officeDocument/2006/relationships/font" Target="fonts/PoppinsLight-bold.fntdata"/><Relationship Id="rId17" Type="http://schemas.openxmlformats.org/officeDocument/2006/relationships/slide" Target="slides/slide13.xml"/><Relationship Id="rId39" Type="http://customschemas.google.com/relationships/presentationmetadata" Target="metadata"/><Relationship Id="rId16" Type="http://schemas.openxmlformats.org/officeDocument/2006/relationships/slide" Target="slides/slide12.xml"/><Relationship Id="rId38" Type="http://schemas.openxmlformats.org/officeDocument/2006/relationships/font" Target="fonts/PoppinsLight-boldItalic.fntdata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175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175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gcc5069e50c_0_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" name="Google Shape;59;gcc5069e50c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gcc5069e50c_0_2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8" name="Google Shape;138;gcc5069e50c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6" name="Google Shape;146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p1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6" name="Google Shape;156;p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1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3" name="Google Shape;163;p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c5069e50c_0_4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72" name="Google Shape;172;gcc5069e50c_0_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9" name="Shape 1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0" name="Google Shape;180;gcc5069e50c_0_3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1" name="Google Shape;181;gcc5069e50c_0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1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8" name="Google Shape;188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1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95" name="Google Shape;195;p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1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3" name="Google Shape;203;p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p1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1" name="Google Shape;211;p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gcc5069e50c_0_0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" name="Google Shape;67;gcc5069e50c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7" name="Shape 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8" name="Google Shape;218;p1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9" name="Google Shape;219;p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p1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1" name="Google Shape;231;p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1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43" name="Google Shape;243;p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f056eb717_0_2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5" name="Google Shape;255;gcf056eb717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gcf056eb717_0_37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1" name="Google Shape;261;gcf056eb717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21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p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22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79" name="Google Shape;279;p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3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4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" name="Google Shape;82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5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1" name="Google Shape;91;p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6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" name="Google Shape;107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9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cc2f8b5b79_0_8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cc2f8b5b79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8:notes"/>
          <p:cNvSpPr/>
          <p:nvPr>
            <p:ph idx="2" type="sldImg"/>
          </p:nvPr>
        </p:nvSpPr>
        <p:spPr>
          <a:xfrm>
            <a:off x="3810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7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1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 + image mask">
  <p:cSld name="TITLE_AND_BODY_1">
    <p:bg>
      <p:bgPr>
        <a:solidFill>
          <a:schemeClr val="accen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oogle Shape;10;p24"/>
          <p:cNvGrpSpPr/>
          <p:nvPr/>
        </p:nvGrpSpPr>
        <p:grpSpPr>
          <a:xfrm>
            <a:off x="-144" y="4104"/>
            <a:ext cx="9144000" cy="5143488"/>
            <a:chOff x="238125" y="848325"/>
            <a:chExt cx="7143750" cy="4018350"/>
          </a:xfrm>
        </p:grpSpPr>
        <p:sp>
          <p:nvSpPr>
            <p:cNvPr id="11" name="Google Shape;11;p24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" name="Google Shape;12;p24"/>
            <p:cNvSpPr/>
            <p:nvPr/>
          </p:nvSpPr>
          <p:spPr>
            <a:xfrm>
              <a:off x="238125" y="848325"/>
              <a:ext cx="7143750" cy="4018350"/>
            </a:xfrm>
            <a:custGeom>
              <a:rect b="b" l="l" r="r" t="t"/>
              <a:pathLst>
                <a:path extrusionOk="0" h="160734" w="285750">
                  <a:moveTo>
                    <a:pt x="206722" y="15292"/>
                  </a:moveTo>
                  <a:lnTo>
                    <a:pt x="207057" y="15348"/>
                  </a:lnTo>
                  <a:lnTo>
                    <a:pt x="207671" y="15515"/>
                  </a:lnTo>
                  <a:lnTo>
                    <a:pt x="208229" y="15850"/>
                  </a:lnTo>
                  <a:lnTo>
                    <a:pt x="208731" y="16241"/>
                  </a:lnTo>
                  <a:lnTo>
                    <a:pt x="209122" y="16743"/>
                  </a:lnTo>
                  <a:lnTo>
                    <a:pt x="209457" y="17301"/>
                  </a:lnTo>
                  <a:lnTo>
                    <a:pt x="209624" y="17915"/>
                  </a:lnTo>
                  <a:lnTo>
                    <a:pt x="209680" y="18250"/>
                  </a:lnTo>
                  <a:lnTo>
                    <a:pt x="209736" y="18585"/>
                  </a:lnTo>
                  <a:lnTo>
                    <a:pt x="209680" y="18920"/>
                  </a:lnTo>
                  <a:lnTo>
                    <a:pt x="209624" y="19255"/>
                  </a:lnTo>
                  <a:lnTo>
                    <a:pt x="209457" y="19869"/>
                  </a:lnTo>
                  <a:lnTo>
                    <a:pt x="209122" y="20427"/>
                  </a:lnTo>
                  <a:lnTo>
                    <a:pt x="208731" y="20929"/>
                  </a:lnTo>
                  <a:lnTo>
                    <a:pt x="208229" y="21320"/>
                  </a:lnTo>
                  <a:lnTo>
                    <a:pt x="207671" y="21654"/>
                  </a:lnTo>
                  <a:lnTo>
                    <a:pt x="207057" y="21822"/>
                  </a:lnTo>
                  <a:lnTo>
                    <a:pt x="206722" y="21878"/>
                  </a:lnTo>
                  <a:lnTo>
                    <a:pt x="206053" y="21878"/>
                  </a:lnTo>
                  <a:lnTo>
                    <a:pt x="205718" y="21822"/>
                  </a:lnTo>
                  <a:lnTo>
                    <a:pt x="205104" y="21654"/>
                  </a:lnTo>
                  <a:lnTo>
                    <a:pt x="204546" y="21320"/>
                  </a:lnTo>
                  <a:lnTo>
                    <a:pt x="204043" y="20929"/>
                  </a:lnTo>
                  <a:lnTo>
                    <a:pt x="203653" y="20427"/>
                  </a:lnTo>
                  <a:lnTo>
                    <a:pt x="203374" y="19869"/>
                  </a:lnTo>
                  <a:lnTo>
                    <a:pt x="203150" y="19255"/>
                  </a:lnTo>
                  <a:lnTo>
                    <a:pt x="203095" y="18920"/>
                  </a:lnTo>
                  <a:lnTo>
                    <a:pt x="203095" y="18585"/>
                  </a:lnTo>
                  <a:lnTo>
                    <a:pt x="203095" y="18250"/>
                  </a:lnTo>
                  <a:lnTo>
                    <a:pt x="203150" y="17915"/>
                  </a:lnTo>
                  <a:lnTo>
                    <a:pt x="203374" y="17301"/>
                  </a:lnTo>
                  <a:lnTo>
                    <a:pt x="203653" y="16743"/>
                  </a:lnTo>
                  <a:lnTo>
                    <a:pt x="204043" y="16241"/>
                  </a:lnTo>
                  <a:lnTo>
                    <a:pt x="204546" y="15850"/>
                  </a:lnTo>
                  <a:lnTo>
                    <a:pt x="205104" y="15515"/>
                  </a:lnTo>
                  <a:lnTo>
                    <a:pt x="205718" y="15348"/>
                  </a:lnTo>
                  <a:lnTo>
                    <a:pt x="206053" y="15292"/>
                  </a:lnTo>
                  <a:close/>
                  <a:moveTo>
                    <a:pt x="255947" y="30138"/>
                  </a:moveTo>
                  <a:lnTo>
                    <a:pt x="256282" y="30193"/>
                  </a:lnTo>
                  <a:lnTo>
                    <a:pt x="256896" y="30417"/>
                  </a:lnTo>
                  <a:lnTo>
                    <a:pt x="257454" y="30696"/>
                  </a:lnTo>
                  <a:lnTo>
                    <a:pt x="257956" y="31086"/>
                  </a:lnTo>
                  <a:lnTo>
                    <a:pt x="258347" y="31589"/>
                  </a:lnTo>
                  <a:lnTo>
                    <a:pt x="258682" y="32147"/>
                  </a:lnTo>
                  <a:lnTo>
                    <a:pt x="258849" y="32761"/>
                  </a:lnTo>
                  <a:lnTo>
                    <a:pt x="258905" y="33096"/>
                  </a:lnTo>
                  <a:lnTo>
                    <a:pt x="258905" y="33430"/>
                  </a:lnTo>
                  <a:lnTo>
                    <a:pt x="258905" y="33765"/>
                  </a:lnTo>
                  <a:lnTo>
                    <a:pt x="258849" y="34100"/>
                  </a:lnTo>
                  <a:lnTo>
                    <a:pt x="258682" y="34714"/>
                  </a:lnTo>
                  <a:lnTo>
                    <a:pt x="258347" y="35328"/>
                  </a:lnTo>
                  <a:lnTo>
                    <a:pt x="257956" y="35774"/>
                  </a:lnTo>
                  <a:lnTo>
                    <a:pt x="257454" y="36221"/>
                  </a:lnTo>
                  <a:lnTo>
                    <a:pt x="256896" y="36500"/>
                  </a:lnTo>
                  <a:lnTo>
                    <a:pt x="256282" y="36723"/>
                  </a:lnTo>
                  <a:lnTo>
                    <a:pt x="255947" y="36723"/>
                  </a:lnTo>
                  <a:lnTo>
                    <a:pt x="255612" y="36779"/>
                  </a:lnTo>
                  <a:lnTo>
                    <a:pt x="255277" y="36723"/>
                  </a:lnTo>
                  <a:lnTo>
                    <a:pt x="254943" y="36723"/>
                  </a:lnTo>
                  <a:lnTo>
                    <a:pt x="254329" y="36500"/>
                  </a:lnTo>
                  <a:lnTo>
                    <a:pt x="253771" y="36221"/>
                  </a:lnTo>
                  <a:lnTo>
                    <a:pt x="253268" y="35774"/>
                  </a:lnTo>
                  <a:lnTo>
                    <a:pt x="252878" y="35328"/>
                  </a:lnTo>
                  <a:lnTo>
                    <a:pt x="252543" y="34714"/>
                  </a:lnTo>
                  <a:lnTo>
                    <a:pt x="252375" y="34100"/>
                  </a:lnTo>
                  <a:lnTo>
                    <a:pt x="252319" y="33765"/>
                  </a:lnTo>
                  <a:lnTo>
                    <a:pt x="252264" y="33430"/>
                  </a:lnTo>
                  <a:lnTo>
                    <a:pt x="252319" y="33096"/>
                  </a:lnTo>
                  <a:lnTo>
                    <a:pt x="252375" y="32761"/>
                  </a:lnTo>
                  <a:lnTo>
                    <a:pt x="252543" y="32147"/>
                  </a:lnTo>
                  <a:lnTo>
                    <a:pt x="252878" y="31589"/>
                  </a:lnTo>
                  <a:lnTo>
                    <a:pt x="253268" y="31086"/>
                  </a:lnTo>
                  <a:lnTo>
                    <a:pt x="253771" y="30696"/>
                  </a:lnTo>
                  <a:lnTo>
                    <a:pt x="254329" y="30417"/>
                  </a:lnTo>
                  <a:lnTo>
                    <a:pt x="254943" y="30193"/>
                  </a:lnTo>
                  <a:lnTo>
                    <a:pt x="255277" y="30138"/>
                  </a:lnTo>
                  <a:close/>
                  <a:moveTo>
                    <a:pt x="113463" y="32593"/>
                  </a:moveTo>
                  <a:lnTo>
                    <a:pt x="113798" y="32649"/>
                  </a:lnTo>
                  <a:lnTo>
                    <a:pt x="114412" y="32817"/>
                  </a:lnTo>
                  <a:lnTo>
                    <a:pt x="115026" y="33151"/>
                  </a:lnTo>
                  <a:lnTo>
                    <a:pt x="115472" y="33542"/>
                  </a:lnTo>
                  <a:lnTo>
                    <a:pt x="115919" y="34044"/>
                  </a:lnTo>
                  <a:lnTo>
                    <a:pt x="116198" y="34602"/>
                  </a:lnTo>
                  <a:lnTo>
                    <a:pt x="116365" y="35216"/>
                  </a:lnTo>
                  <a:lnTo>
                    <a:pt x="116421" y="35551"/>
                  </a:lnTo>
                  <a:lnTo>
                    <a:pt x="116477" y="35886"/>
                  </a:lnTo>
                  <a:lnTo>
                    <a:pt x="116421" y="36221"/>
                  </a:lnTo>
                  <a:lnTo>
                    <a:pt x="116365" y="36556"/>
                  </a:lnTo>
                  <a:lnTo>
                    <a:pt x="116198" y="37170"/>
                  </a:lnTo>
                  <a:lnTo>
                    <a:pt x="115919" y="37728"/>
                  </a:lnTo>
                  <a:lnTo>
                    <a:pt x="115472" y="38230"/>
                  </a:lnTo>
                  <a:lnTo>
                    <a:pt x="115026" y="38621"/>
                  </a:lnTo>
                  <a:lnTo>
                    <a:pt x="114412" y="38956"/>
                  </a:lnTo>
                  <a:lnTo>
                    <a:pt x="113798" y="39123"/>
                  </a:lnTo>
                  <a:lnTo>
                    <a:pt x="113463" y="39179"/>
                  </a:lnTo>
                  <a:lnTo>
                    <a:pt x="112793" y="39179"/>
                  </a:lnTo>
                  <a:lnTo>
                    <a:pt x="112458" y="39123"/>
                  </a:lnTo>
                  <a:lnTo>
                    <a:pt x="111844" y="38956"/>
                  </a:lnTo>
                  <a:lnTo>
                    <a:pt x="111286" y="38621"/>
                  </a:lnTo>
                  <a:lnTo>
                    <a:pt x="110784" y="38230"/>
                  </a:lnTo>
                  <a:lnTo>
                    <a:pt x="110393" y="37728"/>
                  </a:lnTo>
                  <a:lnTo>
                    <a:pt x="110114" y="37170"/>
                  </a:lnTo>
                  <a:lnTo>
                    <a:pt x="109891" y="36556"/>
                  </a:lnTo>
                  <a:lnTo>
                    <a:pt x="109835" y="36221"/>
                  </a:lnTo>
                  <a:lnTo>
                    <a:pt x="109835" y="35886"/>
                  </a:lnTo>
                  <a:lnTo>
                    <a:pt x="109835" y="35551"/>
                  </a:lnTo>
                  <a:lnTo>
                    <a:pt x="109891" y="35216"/>
                  </a:lnTo>
                  <a:lnTo>
                    <a:pt x="110114" y="34602"/>
                  </a:lnTo>
                  <a:lnTo>
                    <a:pt x="110393" y="34044"/>
                  </a:lnTo>
                  <a:lnTo>
                    <a:pt x="110784" y="33542"/>
                  </a:lnTo>
                  <a:lnTo>
                    <a:pt x="111286" y="33151"/>
                  </a:lnTo>
                  <a:lnTo>
                    <a:pt x="111844" y="32817"/>
                  </a:lnTo>
                  <a:lnTo>
                    <a:pt x="112458" y="32649"/>
                  </a:lnTo>
                  <a:lnTo>
                    <a:pt x="112793" y="32593"/>
                  </a:lnTo>
                  <a:close/>
                  <a:moveTo>
                    <a:pt x="120328" y="48611"/>
                  </a:moveTo>
                  <a:lnTo>
                    <a:pt x="120886" y="48722"/>
                  </a:lnTo>
                  <a:lnTo>
                    <a:pt x="121444" y="48834"/>
                  </a:lnTo>
                  <a:lnTo>
                    <a:pt x="121946" y="49057"/>
                  </a:lnTo>
                  <a:lnTo>
                    <a:pt x="122393" y="49281"/>
                  </a:lnTo>
                  <a:lnTo>
                    <a:pt x="122895" y="49560"/>
                  </a:lnTo>
                  <a:lnTo>
                    <a:pt x="123286" y="49895"/>
                  </a:lnTo>
                  <a:lnTo>
                    <a:pt x="123676" y="50229"/>
                  </a:lnTo>
                  <a:lnTo>
                    <a:pt x="124067" y="50620"/>
                  </a:lnTo>
                  <a:lnTo>
                    <a:pt x="124346" y="51067"/>
                  </a:lnTo>
                  <a:lnTo>
                    <a:pt x="124625" y="51513"/>
                  </a:lnTo>
                  <a:lnTo>
                    <a:pt x="124904" y="52015"/>
                  </a:lnTo>
                  <a:lnTo>
                    <a:pt x="125071" y="52518"/>
                  </a:lnTo>
                  <a:lnTo>
                    <a:pt x="125183" y="53020"/>
                  </a:lnTo>
                  <a:lnTo>
                    <a:pt x="125295" y="53578"/>
                  </a:lnTo>
                  <a:lnTo>
                    <a:pt x="125295" y="54136"/>
                  </a:lnTo>
                  <a:lnTo>
                    <a:pt x="125295" y="54750"/>
                  </a:lnTo>
                  <a:lnTo>
                    <a:pt x="125183" y="55252"/>
                  </a:lnTo>
                  <a:lnTo>
                    <a:pt x="125071" y="55810"/>
                  </a:lnTo>
                  <a:lnTo>
                    <a:pt x="124904" y="56313"/>
                  </a:lnTo>
                  <a:lnTo>
                    <a:pt x="124625" y="56815"/>
                  </a:lnTo>
                  <a:lnTo>
                    <a:pt x="124346" y="57261"/>
                  </a:lnTo>
                  <a:lnTo>
                    <a:pt x="124067" y="57708"/>
                  </a:lnTo>
                  <a:lnTo>
                    <a:pt x="123676" y="58099"/>
                  </a:lnTo>
                  <a:lnTo>
                    <a:pt x="123286" y="58434"/>
                  </a:lnTo>
                  <a:lnTo>
                    <a:pt x="122895" y="58768"/>
                  </a:lnTo>
                  <a:lnTo>
                    <a:pt x="122393" y="59047"/>
                  </a:lnTo>
                  <a:lnTo>
                    <a:pt x="121946" y="59271"/>
                  </a:lnTo>
                  <a:lnTo>
                    <a:pt x="121444" y="59438"/>
                  </a:lnTo>
                  <a:lnTo>
                    <a:pt x="120886" y="59606"/>
                  </a:lnTo>
                  <a:lnTo>
                    <a:pt x="120328" y="59661"/>
                  </a:lnTo>
                  <a:lnTo>
                    <a:pt x="119769" y="59717"/>
                  </a:lnTo>
                  <a:lnTo>
                    <a:pt x="119211" y="59661"/>
                  </a:lnTo>
                  <a:lnTo>
                    <a:pt x="118653" y="59606"/>
                  </a:lnTo>
                  <a:lnTo>
                    <a:pt x="118095" y="59438"/>
                  </a:lnTo>
                  <a:lnTo>
                    <a:pt x="117593" y="59271"/>
                  </a:lnTo>
                  <a:lnTo>
                    <a:pt x="117146" y="59047"/>
                  </a:lnTo>
                  <a:lnTo>
                    <a:pt x="116644" y="58768"/>
                  </a:lnTo>
                  <a:lnTo>
                    <a:pt x="116253" y="58434"/>
                  </a:lnTo>
                  <a:lnTo>
                    <a:pt x="115863" y="58099"/>
                  </a:lnTo>
                  <a:lnTo>
                    <a:pt x="115472" y="57708"/>
                  </a:lnTo>
                  <a:lnTo>
                    <a:pt x="115193" y="57261"/>
                  </a:lnTo>
                  <a:lnTo>
                    <a:pt x="114914" y="56815"/>
                  </a:lnTo>
                  <a:lnTo>
                    <a:pt x="114635" y="56313"/>
                  </a:lnTo>
                  <a:lnTo>
                    <a:pt x="114467" y="55810"/>
                  </a:lnTo>
                  <a:lnTo>
                    <a:pt x="114356" y="55252"/>
                  </a:lnTo>
                  <a:lnTo>
                    <a:pt x="114244" y="54750"/>
                  </a:lnTo>
                  <a:lnTo>
                    <a:pt x="114244" y="54136"/>
                  </a:lnTo>
                  <a:lnTo>
                    <a:pt x="114244" y="53578"/>
                  </a:lnTo>
                  <a:lnTo>
                    <a:pt x="114356" y="53020"/>
                  </a:lnTo>
                  <a:lnTo>
                    <a:pt x="114467" y="52518"/>
                  </a:lnTo>
                  <a:lnTo>
                    <a:pt x="114635" y="52015"/>
                  </a:lnTo>
                  <a:lnTo>
                    <a:pt x="114914" y="51513"/>
                  </a:lnTo>
                  <a:lnTo>
                    <a:pt x="115193" y="51067"/>
                  </a:lnTo>
                  <a:lnTo>
                    <a:pt x="115472" y="50620"/>
                  </a:lnTo>
                  <a:lnTo>
                    <a:pt x="115863" y="50229"/>
                  </a:lnTo>
                  <a:lnTo>
                    <a:pt x="116253" y="49895"/>
                  </a:lnTo>
                  <a:lnTo>
                    <a:pt x="116644" y="49560"/>
                  </a:lnTo>
                  <a:lnTo>
                    <a:pt x="117146" y="49281"/>
                  </a:lnTo>
                  <a:lnTo>
                    <a:pt x="117593" y="49057"/>
                  </a:lnTo>
                  <a:lnTo>
                    <a:pt x="118095" y="48834"/>
                  </a:lnTo>
                  <a:lnTo>
                    <a:pt x="118653" y="48722"/>
                  </a:lnTo>
                  <a:lnTo>
                    <a:pt x="119211" y="48611"/>
                  </a:lnTo>
                  <a:close/>
                  <a:moveTo>
                    <a:pt x="267109" y="134782"/>
                  </a:moveTo>
                  <a:lnTo>
                    <a:pt x="267667" y="134838"/>
                  </a:lnTo>
                  <a:lnTo>
                    <a:pt x="268226" y="134894"/>
                  </a:lnTo>
                  <a:lnTo>
                    <a:pt x="268728" y="135061"/>
                  </a:lnTo>
                  <a:lnTo>
                    <a:pt x="269286" y="135229"/>
                  </a:lnTo>
                  <a:lnTo>
                    <a:pt x="269732" y="135452"/>
                  </a:lnTo>
                  <a:lnTo>
                    <a:pt x="270235" y="135731"/>
                  </a:lnTo>
                  <a:lnTo>
                    <a:pt x="270625" y="136066"/>
                  </a:lnTo>
                  <a:lnTo>
                    <a:pt x="271016" y="136401"/>
                  </a:lnTo>
                  <a:lnTo>
                    <a:pt x="271407" y="136791"/>
                  </a:lnTo>
                  <a:lnTo>
                    <a:pt x="271686" y="137238"/>
                  </a:lnTo>
                  <a:lnTo>
                    <a:pt x="271965" y="137684"/>
                  </a:lnTo>
                  <a:lnTo>
                    <a:pt x="272244" y="138187"/>
                  </a:lnTo>
                  <a:lnTo>
                    <a:pt x="272411" y="138689"/>
                  </a:lnTo>
                  <a:lnTo>
                    <a:pt x="272523" y="139191"/>
                  </a:lnTo>
                  <a:lnTo>
                    <a:pt x="272635" y="139749"/>
                  </a:lnTo>
                  <a:lnTo>
                    <a:pt x="272635" y="140363"/>
                  </a:lnTo>
                  <a:lnTo>
                    <a:pt x="272635" y="140921"/>
                  </a:lnTo>
                  <a:lnTo>
                    <a:pt x="272523" y="141479"/>
                  </a:lnTo>
                  <a:lnTo>
                    <a:pt x="272411" y="141982"/>
                  </a:lnTo>
                  <a:lnTo>
                    <a:pt x="272244" y="142484"/>
                  </a:lnTo>
                  <a:lnTo>
                    <a:pt x="271965" y="142986"/>
                  </a:lnTo>
                  <a:lnTo>
                    <a:pt x="271686" y="143433"/>
                  </a:lnTo>
                  <a:lnTo>
                    <a:pt x="271407" y="143879"/>
                  </a:lnTo>
                  <a:lnTo>
                    <a:pt x="271016" y="144270"/>
                  </a:lnTo>
                  <a:lnTo>
                    <a:pt x="270625" y="144605"/>
                  </a:lnTo>
                  <a:lnTo>
                    <a:pt x="270235" y="144940"/>
                  </a:lnTo>
                  <a:lnTo>
                    <a:pt x="269732" y="145219"/>
                  </a:lnTo>
                  <a:lnTo>
                    <a:pt x="269286" y="145442"/>
                  </a:lnTo>
                  <a:lnTo>
                    <a:pt x="268728" y="145665"/>
                  </a:lnTo>
                  <a:lnTo>
                    <a:pt x="268226" y="145777"/>
                  </a:lnTo>
                  <a:lnTo>
                    <a:pt x="267667" y="145833"/>
                  </a:lnTo>
                  <a:lnTo>
                    <a:pt x="267109" y="145888"/>
                  </a:lnTo>
                  <a:lnTo>
                    <a:pt x="266551" y="145833"/>
                  </a:lnTo>
                  <a:lnTo>
                    <a:pt x="265993" y="145777"/>
                  </a:lnTo>
                  <a:lnTo>
                    <a:pt x="265435" y="145665"/>
                  </a:lnTo>
                  <a:lnTo>
                    <a:pt x="264933" y="145442"/>
                  </a:lnTo>
                  <a:lnTo>
                    <a:pt x="264430" y="145219"/>
                  </a:lnTo>
                  <a:lnTo>
                    <a:pt x="263984" y="144940"/>
                  </a:lnTo>
                  <a:lnTo>
                    <a:pt x="263593" y="144605"/>
                  </a:lnTo>
                  <a:lnTo>
                    <a:pt x="263203" y="144270"/>
                  </a:lnTo>
                  <a:lnTo>
                    <a:pt x="262812" y="143879"/>
                  </a:lnTo>
                  <a:lnTo>
                    <a:pt x="262477" y="143433"/>
                  </a:lnTo>
                  <a:lnTo>
                    <a:pt x="262198" y="142986"/>
                  </a:lnTo>
                  <a:lnTo>
                    <a:pt x="261975" y="142484"/>
                  </a:lnTo>
                  <a:lnTo>
                    <a:pt x="261807" y="141982"/>
                  </a:lnTo>
                  <a:lnTo>
                    <a:pt x="261640" y="141479"/>
                  </a:lnTo>
                  <a:lnTo>
                    <a:pt x="261584" y="140921"/>
                  </a:lnTo>
                  <a:lnTo>
                    <a:pt x="261528" y="140363"/>
                  </a:lnTo>
                  <a:lnTo>
                    <a:pt x="261584" y="139749"/>
                  </a:lnTo>
                  <a:lnTo>
                    <a:pt x="261640" y="139191"/>
                  </a:lnTo>
                  <a:lnTo>
                    <a:pt x="261807" y="138689"/>
                  </a:lnTo>
                  <a:lnTo>
                    <a:pt x="261975" y="138187"/>
                  </a:lnTo>
                  <a:lnTo>
                    <a:pt x="262198" y="137684"/>
                  </a:lnTo>
                  <a:lnTo>
                    <a:pt x="262477" y="137238"/>
                  </a:lnTo>
                  <a:lnTo>
                    <a:pt x="262812" y="136791"/>
                  </a:lnTo>
                  <a:lnTo>
                    <a:pt x="263203" y="136401"/>
                  </a:lnTo>
                  <a:lnTo>
                    <a:pt x="263593" y="136066"/>
                  </a:lnTo>
                  <a:lnTo>
                    <a:pt x="263984" y="135731"/>
                  </a:lnTo>
                  <a:lnTo>
                    <a:pt x="264430" y="135452"/>
                  </a:lnTo>
                  <a:lnTo>
                    <a:pt x="264933" y="135229"/>
                  </a:lnTo>
                  <a:lnTo>
                    <a:pt x="265435" y="135061"/>
                  </a:lnTo>
                  <a:lnTo>
                    <a:pt x="265993" y="134894"/>
                  </a:lnTo>
                  <a:lnTo>
                    <a:pt x="266551" y="134838"/>
                  </a:lnTo>
                  <a:lnTo>
                    <a:pt x="267109" y="134782"/>
                  </a:lnTo>
                  <a:close/>
                  <a:moveTo>
                    <a:pt x="165199" y="11385"/>
                  </a:moveTo>
                  <a:lnTo>
                    <a:pt x="166594" y="11441"/>
                  </a:lnTo>
                  <a:lnTo>
                    <a:pt x="167934" y="11497"/>
                  </a:lnTo>
                  <a:lnTo>
                    <a:pt x="169273" y="11664"/>
                  </a:lnTo>
                  <a:lnTo>
                    <a:pt x="170613" y="11888"/>
                  </a:lnTo>
                  <a:lnTo>
                    <a:pt x="171952" y="12167"/>
                  </a:lnTo>
                  <a:lnTo>
                    <a:pt x="173292" y="12446"/>
                  </a:lnTo>
                  <a:lnTo>
                    <a:pt x="174631" y="12781"/>
                  </a:lnTo>
                  <a:lnTo>
                    <a:pt x="175971" y="13171"/>
                  </a:lnTo>
                  <a:lnTo>
                    <a:pt x="177254" y="13618"/>
                  </a:lnTo>
                  <a:lnTo>
                    <a:pt x="179877" y="14567"/>
                  </a:lnTo>
                  <a:lnTo>
                    <a:pt x="182445" y="15627"/>
                  </a:lnTo>
                  <a:lnTo>
                    <a:pt x="185012" y="16743"/>
                  </a:lnTo>
                  <a:lnTo>
                    <a:pt x="186630" y="17469"/>
                  </a:lnTo>
                  <a:lnTo>
                    <a:pt x="188249" y="18306"/>
                  </a:lnTo>
                  <a:lnTo>
                    <a:pt x="189867" y="19143"/>
                  </a:lnTo>
                  <a:lnTo>
                    <a:pt x="191430" y="20036"/>
                  </a:lnTo>
                  <a:lnTo>
                    <a:pt x="194556" y="21822"/>
                  </a:lnTo>
                  <a:lnTo>
                    <a:pt x="197569" y="23719"/>
                  </a:lnTo>
                  <a:lnTo>
                    <a:pt x="203653" y="27570"/>
                  </a:lnTo>
                  <a:lnTo>
                    <a:pt x="206722" y="29468"/>
                  </a:lnTo>
                  <a:lnTo>
                    <a:pt x="209848" y="31254"/>
                  </a:lnTo>
                  <a:lnTo>
                    <a:pt x="211522" y="32147"/>
                  </a:lnTo>
                  <a:lnTo>
                    <a:pt x="213252" y="32872"/>
                  </a:lnTo>
                  <a:lnTo>
                    <a:pt x="215038" y="33598"/>
                  </a:lnTo>
                  <a:lnTo>
                    <a:pt x="216824" y="34156"/>
                  </a:lnTo>
                  <a:lnTo>
                    <a:pt x="218666" y="34658"/>
                  </a:lnTo>
                  <a:lnTo>
                    <a:pt x="220563" y="35105"/>
                  </a:lnTo>
                  <a:lnTo>
                    <a:pt x="222405" y="35551"/>
                  </a:lnTo>
                  <a:lnTo>
                    <a:pt x="224303" y="35886"/>
                  </a:lnTo>
                  <a:lnTo>
                    <a:pt x="228098" y="36500"/>
                  </a:lnTo>
                  <a:lnTo>
                    <a:pt x="231949" y="37002"/>
                  </a:lnTo>
                  <a:lnTo>
                    <a:pt x="235688" y="37560"/>
                  </a:lnTo>
                  <a:lnTo>
                    <a:pt x="237530" y="37895"/>
                  </a:lnTo>
                  <a:lnTo>
                    <a:pt x="239316" y="38230"/>
                  </a:lnTo>
                  <a:lnTo>
                    <a:pt x="241269" y="38621"/>
                  </a:lnTo>
                  <a:lnTo>
                    <a:pt x="243278" y="39067"/>
                  </a:lnTo>
                  <a:lnTo>
                    <a:pt x="245232" y="39570"/>
                  </a:lnTo>
                  <a:lnTo>
                    <a:pt x="247185" y="40072"/>
                  </a:lnTo>
                  <a:lnTo>
                    <a:pt x="249138" y="40686"/>
                  </a:lnTo>
                  <a:lnTo>
                    <a:pt x="251092" y="41300"/>
                  </a:lnTo>
                  <a:lnTo>
                    <a:pt x="252989" y="41969"/>
                  </a:lnTo>
                  <a:lnTo>
                    <a:pt x="254887" y="42751"/>
                  </a:lnTo>
                  <a:lnTo>
                    <a:pt x="256729" y="43588"/>
                  </a:lnTo>
                  <a:lnTo>
                    <a:pt x="258570" y="44481"/>
                  </a:lnTo>
                  <a:lnTo>
                    <a:pt x="260356" y="45430"/>
                  </a:lnTo>
                  <a:lnTo>
                    <a:pt x="262086" y="46490"/>
                  </a:lnTo>
                  <a:lnTo>
                    <a:pt x="263761" y="47606"/>
                  </a:lnTo>
                  <a:lnTo>
                    <a:pt x="265435" y="48890"/>
                  </a:lnTo>
                  <a:lnTo>
                    <a:pt x="266998" y="50174"/>
                  </a:lnTo>
                  <a:lnTo>
                    <a:pt x="268560" y="51625"/>
                  </a:lnTo>
                  <a:lnTo>
                    <a:pt x="269453" y="52518"/>
                  </a:lnTo>
                  <a:lnTo>
                    <a:pt x="270290" y="53466"/>
                  </a:lnTo>
                  <a:lnTo>
                    <a:pt x="271128" y="54471"/>
                  </a:lnTo>
                  <a:lnTo>
                    <a:pt x="271909" y="55476"/>
                  </a:lnTo>
                  <a:lnTo>
                    <a:pt x="272690" y="56536"/>
                  </a:lnTo>
                  <a:lnTo>
                    <a:pt x="273416" y="57596"/>
                  </a:lnTo>
                  <a:lnTo>
                    <a:pt x="274086" y="58657"/>
                  </a:lnTo>
                  <a:lnTo>
                    <a:pt x="274755" y="59829"/>
                  </a:lnTo>
                  <a:lnTo>
                    <a:pt x="275369" y="60945"/>
                  </a:lnTo>
                  <a:lnTo>
                    <a:pt x="275983" y="62117"/>
                  </a:lnTo>
                  <a:lnTo>
                    <a:pt x="276541" y="63345"/>
                  </a:lnTo>
                  <a:lnTo>
                    <a:pt x="277044" y="64517"/>
                  </a:lnTo>
                  <a:lnTo>
                    <a:pt x="277546" y="65800"/>
                  </a:lnTo>
                  <a:lnTo>
                    <a:pt x="277992" y="67028"/>
                  </a:lnTo>
                  <a:lnTo>
                    <a:pt x="278383" y="68312"/>
                  </a:lnTo>
                  <a:lnTo>
                    <a:pt x="278774" y="69596"/>
                  </a:lnTo>
                  <a:lnTo>
                    <a:pt x="279109" y="70879"/>
                  </a:lnTo>
                  <a:lnTo>
                    <a:pt x="279388" y="72163"/>
                  </a:lnTo>
                  <a:lnTo>
                    <a:pt x="279667" y="73502"/>
                  </a:lnTo>
                  <a:lnTo>
                    <a:pt x="279890" y="74786"/>
                  </a:lnTo>
                  <a:lnTo>
                    <a:pt x="280057" y="76125"/>
                  </a:lnTo>
                  <a:lnTo>
                    <a:pt x="280225" y="77465"/>
                  </a:lnTo>
                  <a:lnTo>
                    <a:pt x="280281" y="78804"/>
                  </a:lnTo>
                  <a:lnTo>
                    <a:pt x="280392" y="80144"/>
                  </a:lnTo>
                  <a:lnTo>
                    <a:pt x="280392" y="81539"/>
                  </a:lnTo>
                  <a:lnTo>
                    <a:pt x="280392" y="82878"/>
                  </a:lnTo>
                  <a:lnTo>
                    <a:pt x="280336" y="84218"/>
                  </a:lnTo>
                  <a:lnTo>
                    <a:pt x="280225" y="85557"/>
                  </a:lnTo>
                  <a:lnTo>
                    <a:pt x="280057" y="86897"/>
                  </a:lnTo>
                  <a:lnTo>
                    <a:pt x="279890" y="88180"/>
                  </a:lnTo>
                  <a:lnTo>
                    <a:pt x="279667" y="89520"/>
                  </a:lnTo>
                  <a:lnTo>
                    <a:pt x="279388" y="90859"/>
                  </a:lnTo>
                  <a:lnTo>
                    <a:pt x="279053" y="92199"/>
                  </a:lnTo>
                  <a:lnTo>
                    <a:pt x="278662" y="93538"/>
                  </a:lnTo>
                  <a:lnTo>
                    <a:pt x="278271" y="94878"/>
                  </a:lnTo>
                  <a:lnTo>
                    <a:pt x="277825" y="96217"/>
                  </a:lnTo>
                  <a:lnTo>
                    <a:pt x="277323" y="97501"/>
                  </a:lnTo>
                  <a:lnTo>
                    <a:pt x="276820" y="98784"/>
                  </a:lnTo>
                  <a:lnTo>
                    <a:pt x="275704" y="101296"/>
                  </a:lnTo>
                  <a:lnTo>
                    <a:pt x="274532" y="103807"/>
                  </a:lnTo>
                  <a:lnTo>
                    <a:pt x="273248" y="106263"/>
                  </a:lnTo>
                  <a:lnTo>
                    <a:pt x="271909" y="108663"/>
                  </a:lnTo>
                  <a:lnTo>
                    <a:pt x="270514" y="111007"/>
                  </a:lnTo>
                  <a:lnTo>
                    <a:pt x="268393" y="114467"/>
                  </a:lnTo>
                  <a:lnTo>
                    <a:pt x="266216" y="117872"/>
                  </a:lnTo>
                  <a:lnTo>
                    <a:pt x="263984" y="121220"/>
                  </a:lnTo>
                  <a:lnTo>
                    <a:pt x="261696" y="124569"/>
                  </a:lnTo>
                  <a:lnTo>
                    <a:pt x="259352" y="127806"/>
                  </a:lnTo>
                  <a:lnTo>
                    <a:pt x="256952" y="131043"/>
                  </a:lnTo>
                  <a:lnTo>
                    <a:pt x="254496" y="134168"/>
                  </a:lnTo>
                  <a:lnTo>
                    <a:pt x="251929" y="137238"/>
                  </a:lnTo>
                  <a:lnTo>
                    <a:pt x="250366" y="139135"/>
                  </a:lnTo>
                  <a:lnTo>
                    <a:pt x="248748" y="140921"/>
                  </a:lnTo>
                  <a:lnTo>
                    <a:pt x="247073" y="142707"/>
                  </a:lnTo>
                  <a:lnTo>
                    <a:pt x="246180" y="143544"/>
                  </a:lnTo>
                  <a:lnTo>
                    <a:pt x="245287" y="144326"/>
                  </a:lnTo>
                  <a:lnTo>
                    <a:pt x="244394" y="145107"/>
                  </a:lnTo>
                  <a:lnTo>
                    <a:pt x="243446" y="145833"/>
                  </a:lnTo>
                  <a:lnTo>
                    <a:pt x="242497" y="146558"/>
                  </a:lnTo>
                  <a:lnTo>
                    <a:pt x="241548" y="147172"/>
                  </a:lnTo>
                  <a:lnTo>
                    <a:pt x="240543" y="147786"/>
                  </a:lnTo>
                  <a:lnTo>
                    <a:pt x="239539" y="148288"/>
                  </a:lnTo>
                  <a:lnTo>
                    <a:pt x="238478" y="148791"/>
                  </a:lnTo>
                  <a:lnTo>
                    <a:pt x="237418" y="149181"/>
                  </a:lnTo>
                  <a:lnTo>
                    <a:pt x="236246" y="149572"/>
                  </a:lnTo>
                  <a:lnTo>
                    <a:pt x="235074" y="149851"/>
                  </a:lnTo>
                  <a:lnTo>
                    <a:pt x="233846" y="150018"/>
                  </a:lnTo>
                  <a:lnTo>
                    <a:pt x="232674" y="150186"/>
                  </a:lnTo>
                  <a:lnTo>
                    <a:pt x="231446" y="150242"/>
                  </a:lnTo>
                  <a:lnTo>
                    <a:pt x="230274" y="150242"/>
                  </a:lnTo>
                  <a:lnTo>
                    <a:pt x="229046" y="150186"/>
                  </a:lnTo>
                  <a:lnTo>
                    <a:pt x="227819" y="150018"/>
                  </a:lnTo>
                  <a:lnTo>
                    <a:pt x="226647" y="149851"/>
                  </a:lnTo>
                  <a:lnTo>
                    <a:pt x="225419" y="149628"/>
                  </a:lnTo>
                  <a:lnTo>
                    <a:pt x="224247" y="149349"/>
                  </a:lnTo>
                  <a:lnTo>
                    <a:pt x="223019" y="149014"/>
                  </a:lnTo>
                  <a:lnTo>
                    <a:pt x="221847" y="148623"/>
                  </a:lnTo>
                  <a:lnTo>
                    <a:pt x="220675" y="148232"/>
                  </a:lnTo>
                  <a:lnTo>
                    <a:pt x="219503" y="147786"/>
                  </a:lnTo>
                  <a:lnTo>
                    <a:pt x="218387" y="147340"/>
                  </a:lnTo>
                  <a:lnTo>
                    <a:pt x="216154" y="146279"/>
                  </a:lnTo>
                  <a:lnTo>
                    <a:pt x="213922" y="145219"/>
                  </a:lnTo>
                  <a:lnTo>
                    <a:pt x="211689" y="144047"/>
                  </a:lnTo>
                  <a:lnTo>
                    <a:pt x="209513" y="142875"/>
                  </a:lnTo>
                  <a:lnTo>
                    <a:pt x="207280" y="141703"/>
                  </a:lnTo>
                  <a:lnTo>
                    <a:pt x="205104" y="140586"/>
                  </a:lnTo>
                  <a:lnTo>
                    <a:pt x="202871" y="139526"/>
                  </a:lnTo>
                  <a:lnTo>
                    <a:pt x="200639" y="138521"/>
                  </a:lnTo>
                  <a:lnTo>
                    <a:pt x="198574" y="137684"/>
                  </a:lnTo>
                  <a:lnTo>
                    <a:pt x="196565" y="137015"/>
                  </a:lnTo>
                  <a:lnTo>
                    <a:pt x="194500" y="136345"/>
                  </a:lnTo>
                  <a:lnTo>
                    <a:pt x="192435" y="135843"/>
                  </a:lnTo>
                  <a:lnTo>
                    <a:pt x="190314" y="135396"/>
                  </a:lnTo>
                  <a:lnTo>
                    <a:pt x="188249" y="135005"/>
                  </a:lnTo>
                  <a:lnTo>
                    <a:pt x="186128" y="134726"/>
                  </a:lnTo>
                  <a:lnTo>
                    <a:pt x="184007" y="134559"/>
                  </a:lnTo>
                  <a:lnTo>
                    <a:pt x="182333" y="134447"/>
                  </a:lnTo>
                  <a:lnTo>
                    <a:pt x="180715" y="134447"/>
                  </a:lnTo>
                  <a:lnTo>
                    <a:pt x="179040" y="134559"/>
                  </a:lnTo>
                  <a:lnTo>
                    <a:pt x="177422" y="134726"/>
                  </a:lnTo>
                  <a:lnTo>
                    <a:pt x="175859" y="135005"/>
                  </a:lnTo>
                  <a:lnTo>
                    <a:pt x="175022" y="135229"/>
                  </a:lnTo>
                  <a:lnTo>
                    <a:pt x="174241" y="135452"/>
                  </a:lnTo>
                  <a:lnTo>
                    <a:pt x="173515" y="135731"/>
                  </a:lnTo>
                  <a:lnTo>
                    <a:pt x="172734" y="136066"/>
                  </a:lnTo>
                  <a:lnTo>
                    <a:pt x="172008" y="136401"/>
                  </a:lnTo>
                  <a:lnTo>
                    <a:pt x="171227" y="136791"/>
                  </a:lnTo>
                  <a:lnTo>
                    <a:pt x="170501" y="137238"/>
                  </a:lnTo>
                  <a:lnTo>
                    <a:pt x="169720" y="137796"/>
                  </a:lnTo>
                  <a:lnTo>
                    <a:pt x="168994" y="138354"/>
                  </a:lnTo>
                  <a:lnTo>
                    <a:pt x="168325" y="138912"/>
                  </a:lnTo>
                  <a:lnTo>
                    <a:pt x="166929" y="140140"/>
                  </a:lnTo>
                  <a:lnTo>
                    <a:pt x="165590" y="141424"/>
                  </a:lnTo>
                  <a:lnTo>
                    <a:pt x="164195" y="142651"/>
                  </a:lnTo>
                  <a:lnTo>
                    <a:pt x="162855" y="143879"/>
                  </a:lnTo>
                  <a:lnTo>
                    <a:pt x="162130" y="144493"/>
                  </a:lnTo>
                  <a:lnTo>
                    <a:pt x="161404" y="145051"/>
                  </a:lnTo>
                  <a:lnTo>
                    <a:pt x="160679" y="145554"/>
                  </a:lnTo>
                  <a:lnTo>
                    <a:pt x="159897" y="146056"/>
                  </a:lnTo>
                  <a:lnTo>
                    <a:pt x="159172" y="146447"/>
                  </a:lnTo>
                  <a:lnTo>
                    <a:pt x="158390" y="146781"/>
                  </a:lnTo>
                  <a:lnTo>
                    <a:pt x="157609" y="147116"/>
                  </a:lnTo>
                  <a:lnTo>
                    <a:pt x="156828" y="147395"/>
                  </a:lnTo>
                  <a:lnTo>
                    <a:pt x="156046" y="147674"/>
                  </a:lnTo>
                  <a:lnTo>
                    <a:pt x="155209" y="147842"/>
                  </a:lnTo>
                  <a:lnTo>
                    <a:pt x="154428" y="148009"/>
                  </a:lnTo>
                  <a:lnTo>
                    <a:pt x="153591" y="148177"/>
                  </a:lnTo>
                  <a:lnTo>
                    <a:pt x="151916" y="148344"/>
                  </a:lnTo>
                  <a:lnTo>
                    <a:pt x="150242" y="148456"/>
                  </a:lnTo>
                  <a:lnTo>
                    <a:pt x="148568" y="148400"/>
                  </a:lnTo>
                  <a:lnTo>
                    <a:pt x="146893" y="148288"/>
                  </a:lnTo>
                  <a:lnTo>
                    <a:pt x="145331" y="148121"/>
                  </a:lnTo>
                  <a:lnTo>
                    <a:pt x="143824" y="147898"/>
                  </a:lnTo>
                  <a:lnTo>
                    <a:pt x="142261" y="147619"/>
                  </a:lnTo>
                  <a:lnTo>
                    <a:pt x="140698" y="147284"/>
                  </a:lnTo>
                  <a:lnTo>
                    <a:pt x="139192" y="146893"/>
                  </a:lnTo>
                  <a:lnTo>
                    <a:pt x="137685" y="146391"/>
                  </a:lnTo>
                  <a:lnTo>
                    <a:pt x="136178" y="145888"/>
                  </a:lnTo>
                  <a:lnTo>
                    <a:pt x="134727" y="145275"/>
                  </a:lnTo>
                  <a:lnTo>
                    <a:pt x="133276" y="144605"/>
                  </a:lnTo>
                  <a:lnTo>
                    <a:pt x="131825" y="143879"/>
                  </a:lnTo>
                  <a:lnTo>
                    <a:pt x="130485" y="143098"/>
                  </a:lnTo>
                  <a:lnTo>
                    <a:pt x="129090" y="142261"/>
                  </a:lnTo>
                  <a:lnTo>
                    <a:pt x="127806" y="141312"/>
                  </a:lnTo>
                  <a:lnTo>
                    <a:pt x="126523" y="140307"/>
                  </a:lnTo>
                  <a:lnTo>
                    <a:pt x="125295" y="139247"/>
                  </a:lnTo>
                  <a:lnTo>
                    <a:pt x="124067" y="138131"/>
                  </a:lnTo>
                  <a:lnTo>
                    <a:pt x="122951" y="136959"/>
                  </a:lnTo>
                  <a:lnTo>
                    <a:pt x="121834" y="135675"/>
                  </a:lnTo>
                  <a:lnTo>
                    <a:pt x="120830" y="134336"/>
                  </a:lnTo>
                  <a:lnTo>
                    <a:pt x="119881" y="132996"/>
                  </a:lnTo>
                  <a:lnTo>
                    <a:pt x="118988" y="131545"/>
                  </a:lnTo>
                  <a:lnTo>
                    <a:pt x="118151" y="130038"/>
                  </a:lnTo>
                  <a:lnTo>
                    <a:pt x="117370" y="128476"/>
                  </a:lnTo>
                  <a:lnTo>
                    <a:pt x="116700" y="126913"/>
                  </a:lnTo>
                  <a:lnTo>
                    <a:pt x="116086" y="125294"/>
                  </a:lnTo>
                  <a:lnTo>
                    <a:pt x="115584" y="123676"/>
                  </a:lnTo>
                  <a:lnTo>
                    <a:pt x="115137" y="122002"/>
                  </a:lnTo>
                  <a:lnTo>
                    <a:pt x="114802" y="120327"/>
                  </a:lnTo>
                  <a:lnTo>
                    <a:pt x="114579" y="118597"/>
                  </a:lnTo>
                  <a:lnTo>
                    <a:pt x="114412" y="116867"/>
                  </a:lnTo>
                  <a:lnTo>
                    <a:pt x="114356" y="115137"/>
                  </a:lnTo>
                  <a:lnTo>
                    <a:pt x="114412" y="113351"/>
                  </a:lnTo>
                  <a:lnTo>
                    <a:pt x="114523" y="112123"/>
                  </a:lnTo>
                  <a:lnTo>
                    <a:pt x="114691" y="110895"/>
                  </a:lnTo>
                  <a:lnTo>
                    <a:pt x="114858" y="109667"/>
                  </a:lnTo>
                  <a:lnTo>
                    <a:pt x="115137" y="108440"/>
                  </a:lnTo>
                  <a:lnTo>
                    <a:pt x="115416" y="107212"/>
                  </a:lnTo>
                  <a:lnTo>
                    <a:pt x="115695" y="106040"/>
                  </a:lnTo>
                  <a:lnTo>
                    <a:pt x="116421" y="103640"/>
                  </a:lnTo>
                  <a:lnTo>
                    <a:pt x="117202" y="101240"/>
                  </a:lnTo>
                  <a:lnTo>
                    <a:pt x="118095" y="98952"/>
                  </a:lnTo>
                  <a:lnTo>
                    <a:pt x="119937" y="94320"/>
                  </a:lnTo>
                  <a:lnTo>
                    <a:pt x="121667" y="90022"/>
                  </a:lnTo>
                  <a:lnTo>
                    <a:pt x="123341" y="85725"/>
                  </a:lnTo>
                  <a:lnTo>
                    <a:pt x="124960" y="81372"/>
                  </a:lnTo>
                  <a:lnTo>
                    <a:pt x="126467" y="77018"/>
                  </a:lnTo>
                  <a:lnTo>
                    <a:pt x="127862" y="72609"/>
                  </a:lnTo>
                  <a:lnTo>
                    <a:pt x="128532" y="70377"/>
                  </a:lnTo>
                  <a:lnTo>
                    <a:pt x="129146" y="68145"/>
                  </a:lnTo>
                  <a:lnTo>
                    <a:pt x="129704" y="65856"/>
                  </a:lnTo>
                  <a:lnTo>
                    <a:pt x="130262" y="63624"/>
                  </a:lnTo>
                  <a:lnTo>
                    <a:pt x="130764" y="61336"/>
                  </a:lnTo>
                  <a:lnTo>
                    <a:pt x="131211" y="59047"/>
                  </a:lnTo>
                  <a:lnTo>
                    <a:pt x="131825" y="55308"/>
                  </a:lnTo>
                  <a:lnTo>
                    <a:pt x="132438" y="51513"/>
                  </a:lnTo>
                  <a:lnTo>
                    <a:pt x="132997" y="47718"/>
                  </a:lnTo>
                  <a:lnTo>
                    <a:pt x="133610" y="43979"/>
                  </a:lnTo>
                  <a:lnTo>
                    <a:pt x="133945" y="42137"/>
                  </a:lnTo>
                  <a:lnTo>
                    <a:pt x="134336" y="40295"/>
                  </a:lnTo>
                  <a:lnTo>
                    <a:pt x="134782" y="38453"/>
                  </a:lnTo>
                  <a:lnTo>
                    <a:pt x="135285" y="36612"/>
                  </a:lnTo>
                  <a:lnTo>
                    <a:pt x="135787" y="34826"/>
                  </a:lnTo>
                  <a:lnTo>
                    <a:pt x="136401" y="33096"/>
                  </a:lnTo>
                  <a:lnTo>
                    <a:pt x="137071" y="31365"/>
                  </a:lnTo>
                  <a:lnTo>
                    <a:pt x="137852" y="29635"/>
                  </a:lnTo>
                  <a:lnTo>
                    <a:pt x="138299" y="28687"/>
                  </a:lnTo>
                  <a:lnTo>
                    <a:pt x="138857" y="27738"/>
                  </a:lnTo>
                  <a:lnTo>
                    <a:pt x="139415" y="26789"/>
                  </a:lnTo>
                  <a:lnTo>
                    <a:pt x="139973" y="25840"/>
                  </a:lnTo>
                  <a:lnTo>
                    <a:pt x="140587" y="24947"/>
                  </a:lnTo>
                  <a:lnTo>
                    <a:pt x="141201" y="24110"/>
                  </a:lnTo>
                  <a:lnTo>
                    <a:pt x="141870" y="23217"/>
                  </a:lnTo>
                  <a:lnTo>
                    <a:pt x="142540" y="22436"/>
                  </a:lnTo>
                  <a:lnTo>
                    <a:pt x="143210" y="21599"/>
                  </a:lnTo>
                  <a:lnTo>
                    <a:pt x="143935" y="20817"/>
                  </a:lnTo>
                  <a:lnTo>
                    <a:pt x="144717" y="20092"/>
                  </a:lnTo>
                  <a:lnTo>
                    <a:pt x="145442" y="19366"/>
                  </a:lnTo>
                  <a:lnTo>
                    <a:pt x="146224" y="18641"/>
                  </a:lnTo>
                  <a:lnTo>
                    <a:pt x="147061" y="17971"/>
                  </a:lnTo>
                  <a:lnTo>
                    <a:pt x="147898" y="17357"/>
                  </a:lnTo>
                  <a:lnTo>
                    <a:pt x="148735" y="16743"/>
                  </a:lnTo>
                  <a:lnTo>
                    <a:pt x="149572" y="16185"/>
                  </a:lnTo>
                  <a:lnTo>
                    <a:pt x="150465" y="15627"/>
                  </a:lnTo>
                  <a:lnTo>
                    <a:pt x="151358" y="15069"/>
                  </a:lnTo>
                  <a:lnTo>
                    <a:pt x="152251" y="14622"/>
                  </a:lnTo>
                  <a:lnTo>
                    <a:pt x="153144" y="14120"/>
                  </a:lnTo>
                  <a:lnTo>
                    <a:pt x="154093" y="13729"/>
                  </a:lnTo>
                  <a:lnTo>
                    <a:pt x="155042" y="13339"/>
                  </a:lnTo>
                  <a:lnTo>
                    <a:pt x="155990" y="12948"/>
                  </a:lnTo>
                  <a:lnTo>
                    <a:pt x="156939" y="12669"/>
                  </a:lnTo>
                  <a:lnTo>
                    <a:pt x="157888" y="12390"/>
                  </a:lnTo>
                  <a:lnTo>
                    <a:pt x="158893" y="12111"/>
                  </a:lnTo>
                  <a:lnTo>
                    <a:pt x="159841" y="11888"/>
                  </a:lnTo>
                  <a:lnTo>
                    <a:pt x="160846" y="11720"/>
                  </a:lnTo>
                  <a:lnTo>
                    <a:pt x="161851" y="11553"/>
                  </a:lnTo>
                  <a:lnTo>
                    <a:pt x="162855" y="11497"/>
                  </a:lnTo>
                  <a:lnTo>
                    <a:pt x="163860" y="11385"/>
                  </a:lnTo>
                  <a:close/>
                  <a:moveTo>
                    <a:pt x="184677" y="142428"/>
                  </a:moveTo>
                  <a:lnTo>
                    <a:pt x="185235" y="142484"/>
                  </a:lnTo>
                  <a:lnTo>
                    <a:pt x="185793" y="142540"/>
                  </a:lnTo>
                  <a:lnTo>
                    <a:pt x="186296" y="142707"/>
                  </a:lnTo>
                  <a:lnTo>
                    <a:pt x="186854" y="142875"/>
                  </a:lnTo>
                  <a:lnTo>
                    <a:pt x="187300" y="143098"/>
                  </a:lnTo>
                  <a:lnTo>
                    <a:pt x="187747" y="143377"/>
                  </a:lnTo>
                  <a:lnTo>
                    <a:pt x="188193" y="143712"/>
                  </a:lnTo>
                  <a:lnTo>
                    <a:pt x="188584" y="144103"/>
                  </a:lnTo>
                  <a:lnTo>
                    <a:pt x="188975" y="144493"/>
                  </a:lnTo>
                  <a:lnTo>
                    <a:pt x="189254" y="144884"/>
                  </a:lnTo>
                  <a:lnTo>
                    <a:pt x="189533" y="145330"/>
                  </a:lnTo>
                  <a:lnTo>
                    <a:pt x="189812" y="145833"/>
                  </a:lnTo>
                  <a:lnTo>
                    <a:pt x="189979" y="146335"/>
                  </a:lnTo>
                  <a:lnTo>
                    <a:pt x="190091" y="146893"/>
                  </a:lnTo>
                  <a:lnTo>
                    <a:pt x="190202" y="147451"/>
                  </a:lnTo>
                  <a:lnTo>
                    <a:pt x="190202" y="148009"/>
                  </a:lnTo>
                  <a:lnTo>
                    <a:pt x="190202" y="148567"/>
                  </a:lnTo>
                  <a:lnTo>
                    <a:pt x="190091" y="149125"/>
                  </a:lnTo>
                  <a:lnTo>
                    <a:pt x="189979" y="149628"/>
                  </a:lnTo>
                  <a:lnTo>
                    <a:pt x="189812" y="150186"/>
                  </a:lnTo>
                  <a:lnTo>
                    <a:pt x="189533" y="150632"/>
                  </a:lnTo>
                  <a:lnTo>
                    <a:pt x="189254" y="151079"/>
                  </a:lnTo>
                  <a:lnTo>
                    <a:pt x="188975" y="151525"/>
                  </a:lnTo>
                  <a:lnTo>
                    <a:pt x="188584" y="151916"/>
                  </a:lnTo>
                  <a:lnTo>
                    <a:pt x="188193" y="152307"/>
                  </a:lnTo>
                  <a:lnTo>
                    <a:pt x="187747" y="152586"/>
                  </a:lnTo>
                  <a:lnTo>
                    <a:pt x="187300" y="152865"/>
                  </a:lnTo>
                  <a:lnTo>
                    <a:pt x="186854" y="153144"/>
                  </a:lnTo>
                  <a:lnTo>
                    <a:pt x="186296" y="153311"/>
                  </a:lnTo>
                  <a:lnTo>
                    <a:pt x="185793" y="153423"/>
                  </a:lnTo>
                  <a:lnTo>
                    <a:pt x="185235" y="153534"/>
                  </a:lnTo>
                  <a:lnTo>
                    <a:pt x="184119" y="153534"/>
                  </a:lnTo>
                  <a:lnTo>
                    <a:pt x="183561" y="153423"/>
                  </a:lnTo>
                  <a:lnTo>
                    <a:pt x="183003" y="153311"/>
                  </a:lnTo>
                  <a:lnTo>
                    <a:pt x="182500" y="153144"/>
                  </a:lnTo>
                  <a:lnTo>
                    <a:pt x="181998" y="152865"/>
                  </a:lnTo>
                  <a:lnTo>
                    <a:pt x="181552" y="152586"/>
                  </a:lnTo>
                  <a:lnTo>
                    <a:pt x="181161" y="152307"/>
                  </a:lnTo>
                  <a:lnTo>
                    <a:pt x="180770" y="151916"/>
                  </a:lnTo>
                  <a:lnTo>
                    <a:pt x="180380" y="151525"/>
                  </a:lnTo>
                  <a:lnTo>
                    <a:pt x="180045" y="151079"/>
                  </a:lnTo>
                  <a:lnTo>
                    <a:pt x="179766" y="150632"/>
                  </a:lnTo>
                  <a:lnTo>
                    <a:pt x="179543" y="150186"/>
                  </a:lnTo>
                  <a:lnTo>
                    <a:pt x="179375" y="149628"/>
                  </a:lnTo>
                  <a:lnTo>
                    <a:pt x="179208" y="149125"/>
                  </a:lnTo>
                  <a:lnTo>
                    <a:pt x="179152" y="148567"/>
                  </a:lnTo>
                  <a:lnTo>
                    <a:pt x="179096" y="148009"/>
                  </a:lnTo>
                  <a:lnTo>
                    <a:pt x="179152" y="147451"/>
                  </a:lnTo>
                  <a:lnTo>
                    <a:pt x="179208" y="146893"/>
                  </a:lnTo>
                  <a:lnTo>
                    <a:pt x="179375" y="146335"/>
                  </a:lnTo>
                  <a:lnTo>
                    <a:pt x="179543" y="145833"/>
                  </a:lnTo>
                  <a:lnTo>
                    <a:pt x="179766" y="145330"/>
                  </a:lnTo>
                  <a:lnTo>
                    <a:pt x="180045" y="144884"/>
                  </a:lnTo>
                  <a:lnTo>
                    <a:pt x="180380" y="144493"/>
                  </a:lnTo>
                  <a:lnTo>
                    <a:pt x="180770" y="144103"/>
                  </a:lnTo>
                  <a:lnTo>
                    <a:pt x="181161" y="143712"/>
                  </a:lnTo>
                  <a:lnTo>
                    <a:pt x="181552" y="143377"/>
                  </a:lnTo>
                  <a:lnTo>
                    <a:pt x="181998" y="143098"/>
                  </a:lnTo>
                  <a:lnTo>
                    <a:pt x="182500" y="142875"/>
                  </a:lnTo>
                  <a:lnTo>
                    <a:pt x="183003" y="142707"/>
                  </a:lnTo>
                  <a:lnTo>
                    <a:pt x="183561" y="142540"/>
                  </a:lnTo>
                  <a:lnTo>
                    <a:pt x="184119" y="142484"/>
                  </a:lnTo>
                  <a:lnTo>
                    <a:pt x="184677" y="142428"/>
                  </a:lnTo>
                  <a:close/>
                  <a:moveTo>
                    <a:pt x="0" y="0"/>
                  </a:moveTo>
                  <a:lnTo>
                    <a:pt x="0" y="160734"/>
                  </a:lnTo>
                  <a:lnTo>
                    <a:pt x="285750" y="160734"/>
                  </a:lnTo>
                  <a:lnTo>
                    <a:pt x="285750" y="0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" name="Google Shape;13;p24"/>
          <p:cNvSpPr txBox="1"/>
          <p:nvPr>
            <p:ph type="title"/>
          </p:nvPr>
        </p:nvSpPr>
        <p:spPr>
          <a:xfrm>
            <a:off x="457200" y="1425175"/>
            <a:ext cx="31014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4" name="Google Shape;14;p24"/>
          <p:cNvSpPr txBox="1"/>
          <p:nvPr>
            <p:ph idx="1" type="body"/>
          </p:nvPr>
        </p:nvSpPr>
        <p:spPr>
          <a:xfrm>
            <a:off x="457200" y="2419350"/>
            <a:ext cx="31014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556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000"/>
              <a:buChar char="●"/>
              <a:defRPr sz="2000"/>
            </a:lvl1pPr>
            <a:lvl2pPr indent="-3556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2pPr>
            <a:lvl3pPr indent="-3556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3pPr>
            <a:lvl4pPr indent="-3556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4pPr>
            <a:lvl5pPr indent="-3556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5pPr>
            <a:lvl6pPr indent="-3556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6pPr>
            <a:lvl7pPr indent="-3556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●"/>
              <a:defRPr sz="2000"/>
            </a:lvl7pPr>
            <a:lvl8pPr indent="-3556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○"/>
              <a:defRPr sz="2000"/>
            </a:lvl8pPr>
            <a:lvl9pPr indent="-3556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000"/>
              <a:buChar char="■"/>
              <a:defRPr sz="2000"/>
            </a:lvl9pPr>
          </a:lstStyle>
          <a:p/>
        </p:txBody>
      </p:sp>
      <p:sp>
        <p:nvSpPr>
          <p:cNvPr id="15" name="Google Shape;15;p2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1 column" type="tx">
  <p:cSld name="TITLE_AND_BOD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0" name="Google Shape;50;p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289349" y="2301324"/>
            <a:ext cx="3702249" cy="2686125"/>
          </a:xfrm>
          <a:prstGeom prst="rect">
            <a:avLst/>
          </a:prstGeom>
          <a:noFill/>
          <a:ln>
            <a:noFill/>
          </a:ln>
        </p:spPr>
      </p:pic>
      <p:sp>
        <p:nvSpPr>
          <p:cNvPr id="51" name="Google Shape;51;p3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52" name="Google Shape;52;p33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2200"/>
              <a:buChar char="●"/>
              <a:defRPr/>
            </a:lvl1pPr>
            <a:lvl2pPr indent="-3683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2pPr>
            <a:lvl3pPr indent="-3683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3pPr>
            <a:lvl4pPr indent="-3683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4pPr>
            <a:lvl5pPr indent="-3683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5pPr>
            <a:lvl6pPr indent="-3683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6pPr>
            <a:lvl7pPr indent="-3683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●"/>
              <a:defRPr/>
            </a:lvl7pPr>
            <a:lvl8pPr indent="-3683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○"/>
              <a:defRPr/>
            </a:lvl8pPr>
            <a:lvl9pPr indent="-3683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Char char="■"/>
              <a:defRPr/>
            </a:lvl9pPr>
          </a:lstStyle>
          <a:p/>
        </p:txBody>
      </p:sp>
      <p:sp>
        <p:nvSpPr>
          <p:cNvPr id="53" name="Google Shape;53;p3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" name="Google Shape;55;p3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541170" y="2518284"/>
            <a:ext cx="3450425" cy="2472825"/>
          </a:xfrm>
          <a:prstGeom prst="rect">
            <a:avLst/>
          </a:prstGeom>
          <a:noFill/>
          <a:ln>
            <a:noFill/>
          </a:ln>
        </p:spPr>
      </p:pic>
      <p:sp>
        <p:nvSpPr>
          <p:cNvPr id="56" name="Google Shape;56;p3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2 columns" type="twoColTx">
  <p:cSld name="TITLE_AND_TWO_COLUMNS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oogle Shape;17;p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458204" y="2372421"/>
            <a:ext cx="3533400" cy="2618625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Google Shape;18;p25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19" name="Google Shape;19;p25"/>
          <p:cNvSpPr txBox="1"/>
          <p:nvPr>
            <p:ph idx="1" type="body"/>
          </p:nvPr>
        </p:nvSpPr>
        <p:spPr>
          <a:xfrm>
            <a:off x="457200" y="2082325"/>
            <a:ext cx="23925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0" name="Google Shape;20;p25"/>
          <p:cNvSpPr txBox="1"/>
          <p:nvPr>
            <p:ph idx="2" type="body"/>
          </p:nvPr>
        </p:nvSpPr>
        <p:spPr>
          <a:xfrm>
            <a:off x="2993928" y="2082325"/>
            <a:ext cx="23925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1" name="Google Shape;21;p2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3 columns">
  <p:cSld name="TITLE_AND_TWO_COLUMNS_1">
    <p:spTree>
      <p:nvGrpSpPr>
        <p:cNvPr id="22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26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24" name="Google Shape;24;p26"/>
          <p:cNvSpPr txBox="1"/>
          <p:nvPr>
            <p:ph idx="1" type="body"/>
          </p:nvPr>
        </p:nvSpPr>
        <p:spPr>
          <a:xfrm>
            <a:off x="457200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5" name="Google Shape;25;p26"/>
          <p:cNvSpPr txBox="1"/>
          <p:nvPr>
            <p:ph idx="2" type="body"/>
          </p:nvPr>
        </p:nvSpPr>
        <p:spPr>
          <a:xfrm>
            <a:off x="3392100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6" name="Google Shape;26;p26"/>
          <p:cNvSpPr txBox="1"/>
          <p:nvPr>
            <p:ph idx="3" type="body"/>
          </p:nvPr>
        </p:nvSpPr>
        <p:spPr>
          <a:xfrm>
            <a:off x="6326997" y="2082325"/>
            <a:ext cx="2359800" cy="2843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302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Char char="●"/>
              <a:defRPr sz="1600"/>
            </a:lvl1pPr>
            <a:lvl2pPr indent="-3302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2pPr>
            <a:lvl3pPr indent="-3302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3pPr>
            <a:lvl4pPr indent="-3302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4pPr>
            <a:lvl5pPr indent="-3302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indent="-3302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indent="-3302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indent="-3302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indent="-3302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/>
        </p:txBody>
      </p:sp>
      <p:sp>
        <p:nvSpPr>
          <p:cNvPr id="27" name="Google Shape;27;p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 no illustration">
  <p:cSld name="TITLE_ONLY_1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27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30" name="Google Shape;30;p2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 no illustration">
  <p:cSld name="BLANK_1"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ubtitle">
  <p:cSld name="TITLE_1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Google Shape;34;p2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150275" y="2175625"/>
            <a:ext cx="3879000" cy="2870460"/>
          </a:xfrm>
          <a:prstGeom prst="rect">
            <a:avLst/>
          </a:prstGeom>
          <a:noFill/>
          <a:ln>
            <a:noFill/>
          </a:ln>
        </p:spPr>
      </p:pic>
      <p:sp>
        <p:nvSpPr>
          <p:cNvPr id="35" name="Google Shape;35;p29"/>
          <p:cNvSpPr txBox="1"/>
          <p:nvPr>
            <p:ph type="ctrTitle"/>
          </p:nvPr>
        </p:nvSpPr>
        <p:spPr>
          <a:xfrm>
            <a:off x="685800" y="1811950"/>
            <a:ext cx="4973100" cy="1159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6" name="Google Shape;36;p29"/>
          <p:cNvSpPr txBox="1"/>
          <p:nvPr>
            <p:ph idx="1" type="subTitle"/>
          </p:nvPr>
        </p:nvSpPr>
        <p:spPr>
          <a:xfrm>
            <a:off x="685800" y="3144850"/>
            <a:ext cx="2493600" cy="7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1pPr>
            <a:lvl2pPr lvl="1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chemeClr val="accent5"/>
                </a:solidFill>
              </a:defRPr>
            </a:lvl2pPr>
            <a:lvl3pPr lvl="2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3pPr>
            <a:lvl4pPr lvl="3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4pPr>
            <a:lvl5pPr lvl="4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5pPr>
            <a:lvl6pPr lvl="5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6pPr>
            <a:lvl7pPr lvl="6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7pPr>
            <a:lvl8pPr lvl="7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8pPr>
            <a:lvl9pPr lvl="8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1800"/>
              <a:buNone/>
              <a:defRPr sz="1800">
                <a:solidFill>
                  <a:schemeClr val="accent5"/>
                </a:solidFill>
              </a:defRPr>
            </a:lvl9pPr>
          </a:lstStyle>
          <a:p/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37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" name="Google Shape;38;p3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872725" y="2225700"/>
            <a:ext cx="3118876" cy="2765399"/>
          </a:xfrm>
          <a:prstGeom prst="rect">
            <a:avLst/>
          </a:prstGeom>
          <a:noFill/>
          <a:ln>
            <a:noFill/>
          </a:ln>
        </p:spPr>
      </p:pic>
      <p:sp>
        <p:nvSpPr>
          <p:cNvPr id="39" name="Google Shape;39;p30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/>
            </a:lvl9pPr>
          </a:lstStyle>
          <a:p/>
        </p:txBody>
      </p:sp>
      <p:sp>
        <p:nvSpPr>
          <p:cNvPr id="40" name="Google Shape;40;p3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Google Shape;42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4581150" y="1759800"/>
            <a:ext cx="4371926" cy="3210074"/>
          </a:xfrm>
          <a:prstGeom prst="rect">
            <a:avLst/>
          </a:prstGeom>
          <a:noFill/>
          <a:ln>
            <a:noFill/>
          </a:ln>
        </p:spPr>
      </p:pic>
      <p:sp>
        <p:nvSpPr>
          <p:cNvPr id="43" name="Google Shape;43;p31"/>
          <p:cNvSpPr txBox="1"/>
          <p:nvPr>
            <p:ph type="ctrTitle"/>
          </p:nvPr>
        </p:nvSpPr>
        <p:spPr>
          <a:xfrm>
            <a:off x="685800" y="696425"/>
            <a:ext cx="5391000" cy="293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/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Quote">
  <p:cSld name="TITLE_1_1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5" name="Google Shape;45;p3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5074072" y="2340786"/>
            <a:ext cx="3879000" cy="2629082"/>
          </a:xfrm>
          <a:prstGeom prst="rect">
            <a:avLst/>
          </a:prstGeom>
          <a:noFill/>
          <a:ln>
            <a:noFill/>
          </a:ln>
        </p:spPr>
      </p:pic>
      <p:sp>
        <p:nvSpPr>
          <p:cNvPr id="46" name="Google Shape;46;p32"/>
          <p:cNvSpPr txBox="1"/>
          <p:nvPr>
            <p:ph idx="1" type="body"/>
          </p:nvPr>
        </p:nvSpPr>
        <p:spPr>
          <a:xfrm>
            <a:off x="962850" y="919975"/>
            <a:ext cx="4469100" cy="3342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431800" lvl="0" marL="45720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1pPr>
            <a:lvl2pPr indent="-431800" lvl="1" marL="914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>
                <a:solidFill>
                  <a:schemeClr val="accent5"/>
                </a:solidFill>
              </a:defRPr>
            </a:lvl2pPr>
            <a:lvl3pPr indent="-431800" lvl="2" marL="1371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3pPr>
            <a:lvl4pPr indent="-431800" lvl="3" marL="1828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4pPr>
            <a:lvl5pPr indent="-431800" lvl="4" marL="22860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5pPr>
            <a:lvl6pPr indent="-431800" lvl="5" marL="2743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6pPr>
            <a:lvl7pPr indent="-431800" lvl="6" marL="32004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●"/>
              <a:defRPr sz="3200">
                <a:solidFill>
                  <a:schemeClr val="accent5"/>
                </a:solidFill>
              </a:defRPr>
            </a:lvl7pPr>
            <a:lvl8pPr indent="-431800" lvl="7" marL="36576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○"/>
              <a:defRPr sz="3200">
                <a:solidFill>
                  <a:schemeClr val="accent5"/>
                </a:solidFill>
              </a:defRPr>
            </a:lvl8pPr>
            <a:lvl9pPr indent="-431800" lvl="8" marL="411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3200"/>
              <a:buChar char="■"/>
              <a:defRPr sz="3200">
                <a:solidFill>
                  <a:schemeClr val="accent5"/>
                </a:solidFill>
              </a:defRPr>
            </a:lvl9pPr>
          </a:lstStyle>
          <a:p/>
        </p:txBody>
      </p:sp>
      <p:sp>
        <p:nvSpPr>
          <p:cNvPr id="47" name="Google Shape;47;p32"/>
          <p:cNvSpPr txBox="1"/>
          <p:nvPr/>
        </p:nvSpPr>
        <p:spPr>
          <a:xfrm>
            <a:off x="390571" y="571075"/>
            <a:ext cx="648000" cy="6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600"/>
              <a:buFont typeface="Arial"/>
              <a:buNone/>
            </a:pPr>
            <a:r>
              <a:rPr b="1" i="0" lang="en" sz="96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rPr>
              <a:t>“</a:t>
            </a:r>
            <a:endParaRPr b="1" i="0" sz="9600" u="none" cap="none" strike="noStrike">
              <a:solidFill>
                <a:schemeClr val="dk2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" name="Google Shape;48;p3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">
    <p:bg>
      <p:bgPr>
        <a:solidFill>
          <a:srgbClr val="FFFFFF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23"/>
          <p:cNvSpPr txBox="1"/>
          <p:nvPr>
            <p:ph type="title"/>
          </p:nvPr>
        </p:nvSpPr>
        <p:spPr>
          <a:xfrm>
            <a:off x="457200" y="1044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  <a:defRPr b="1" i="0" sz="4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" name="Google Shape;7;p23"/>
          <p:cNvSpPr txBox="1"/>
          <p:nvPr>
            <p:ph idx="1" type="body"/>
          </p:nvPr>
        </p:nvSpPr>
        <p:spPr>
          <a:xfrm>
            <a:off x="457200" y="2038350"/>
            <a:ext cx="4929300" cy="1862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36830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683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5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68300" lvl="2" marL="1371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68300" lvl="3" marL="1828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68300" lvl="4" marL="22860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68300" lvl="5" marL="2743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68300" lvl="6" marL="3200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●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68300" lvl="7" marL="3657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○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68300" lvl="8" marL="41148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■"/>
              <a:defRPr b="0" i="0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2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 thruBlk="1"/>
  </p:transition>
  <p:hf dt="0" ftr="0" hdr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0.png"/><Relationship Id="rId4" Type="http://schemas.openxmlformats.org/officeDocument/2006/relationships/image" Target="../media/image19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23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23.png"/><Relationship Id="rId4" Type="http://schemas.openxmlformats.org/officeDocument/2006/relationships/image" Target="../media/image29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3.png"/><Relationship Id="rId4" Type="http://schemas.openxmlformats.org/officeDocument/2006/relationships/image" Target="../media/image3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25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4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2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8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1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jp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4.png"/><Relationship Id="rId4" Type="http://schemas.openxmlformats.org/officeDocument/2006/relationships/image" Target="../media/image33.png"/><Relationship Id="rId5" Type="http://schemas.openxmlformats.org/officeDocument/2006/relationships/image" Target="../media/image36.jp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39.jp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6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3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png"/><Relationship Id="rId4" Type="http://schemas.openxmlformats.org/officeDocument/2006/relationships/image" Target="../media/image16.png"/><Relationship Id="rId10" Type="http://schemas.openxmlformats.org/officeDocument/2006/relationships/image" Target="../media/image14.png"/><Relationship Id="rId9" Type="http://schemas.openxmlformats.org/officeDocument/2006/relationships/image" Target="../media/image20.png"/><Relationship Id="rId5" Type="http://schemas.openxmlformats.org/officeDocument/2006/relationships/image" Target="../media/image10.png"/><Relationship Id="rId6" Type="http://schemas.openxmlformats.org/officeDocument/2006/relationships/image" Target="../media/image3.png"/><Relationship Id="rId7" Type="http://schemas.openxmlformats.org/officeDocument/2006/relationships/image" Target="../media/image2.png"/><Relationship Id="rId8" Type="http://schemas.openxmlformats.org/officeDocument/2006/relationships/image" Target="../media/image2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5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7.jp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cc5069e50c_0_6"/>
          <p:cNvSpPr txBox="1"/>
          <p:nvPr>
            <p:ph idx="4294967295" type="title"/>
          </p:nvPr>
        </p:nvSpPr>
        <p:spPr>
          <a:xfrm>
            <a:off x="0" y="226775"/>
            <a:ext cx="9029400" cy="556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r>
              <a:rPr lang="en" sz="15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INSTITUTO FEDERAL DE EDUCAÇÃO, CIÊNCIA E TECNOLOGIA DO RIO GRANDE DO NORTE CAMPUS PAU DOS FERROS </a:t>
            </a:r>
            <a:br>
              <a:rPr lang="en" sz="15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" sz="1500">
                <a:solidFill>
                  <a:srgbClr val="92D050"/>
                </a:solidFill>
                <a:latin typeface="Calibri"/>
                <a:ea typeface="Calibri"/>
                <a:cs typeface="Calibri"/>
                <a:sym typeface="Calibri"/>
              </a:rPr>
              <a:t>ANÁLISE E DESENVOLVIMENTO DE SISTEMAS</a:t>
            </a:r>
            <a:endParaRPr sz="1500"/>
          </a:p>
        </p:txBody>
      </p:sp>
      <p:sp>
        <p:nvSpPr>
          <p:cNvPr id="62" name="Google Shape;62;gcc5069e50c_0_6"/>
          <p:cNvSpPr/>
          <p:nvPr/>
        </p:nvSpPr>
        <p:spPr>
          <a:xfrm>
            <a:off x="0" y="2980628"/>
            <a:ext cx="9144000" cy="1011044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&#10;&#10;Descrição gerada automaticamente" id="63" name="Google Shape;63;gcc5069e50c_0_6"/>
          <p:cNvPicPr preferRelativeResize="0"/>
          <p:nvPr/>
        </p:nvPicPr>
        <p:blipFill rotWithShape="1">
          <a:blip r:embed="rId3">
            <a:alphaModFix/>
          </a:blip>
          <a:srcRect b="0" l="0" r="0" t="6725"/>
          <a:stretch/>
        </p:blipFill>
        <p:spPr>
          <a:xfrm>
            <a:off x="1411800" y="783575"/>
            <a:ext cx="5804550" cy="3208251"/>
          </a:xfrm>
          <a:prstGeom prst="rect">
            <a:avLst/>
          </a:prstGeom>
          <a:noFill/>
          <a:ln>
            <a:noFill/>
          </a:ln>
        </p:spPr>
      </p:pic>
      <p:sp>
        <p:nvSpPr>
          <p:cNvPr id="64" name="Google Shape;64;gcc5069e50c_0_6"/>
          <p:cNvSpPr txBox="1"/>
          <p:nvPr/>
        </p:nvSpPr>
        <p:spPr>
          <a:xfrm>
            <a:off x="2963925" y="3991675"/>
            <a:ext cx="27003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cap="none" strike="noStrike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Felipe Gabriel de Queiroz Rêgo </a:t>
            </a:r>
            <a:endParaRPr b="1" i="0" sz="1400" cap="none" strike="noStrike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cap="none" strike="noStrike">
                <a:highlight>
                  <a:srgbClr val="FFFFFF"/>
                </a:highlight>
                <a:latin typeface="Calibri"/>
                <a:ea typeface="Calibri"/>
                <a:cs typeface="Calibri"/>
                <a:sym typeface="Calibri"/>
              </a:rPr>
              <a:t>Francisco Leocassio da Silva</a:t>
            </a:r>
            <a:endParaRPr b="1" i="0" sz="1400" cap="none" strike="noStrike">
              <a:highlight>
                <a:srgbClr val="FFFFFF"/>
              </a:highlight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cc5069e50c_0_24"/>
          <p:cNvSpPr txBox="1"/>
          <p:nvPr>
            <p:ph type="ctrTitle"/>
          </p:nvPr>
        </p:nvSpPr>
        <p:spPr>
          <a:xfrm>
            <a:off x="393000" y="304618"/>
            <a:ext cx="4973100" cy="6099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Documentação</a:t>
            </a:r>
            <a:endParaRPr sz="4000"/>
          </a:p>
        </p:txBody>
      </p:sp>
      <p:sp>
        <p:nvSpPr>
          <p:cNvPr id="141" name="Google Shape;141;gcc5069e50c_0_24"/>
          <p:cNvSpPr txBox="1"/>
          <p:nvPr>
            <p:ph idx="1" type="subTitle"/>
          </p:nvPr>
        </p:nvSpPr>
        <p:spPr>
          <a:xfrm>
            <a:off x="393000" y="1044587"/>
            <a:ext cx="18645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Funcionalidades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42" name="Google Shape;142;gcc5069e50c_0_24"/>
          <p:cNvSpPr txBox="1"/>
          <p:nvPr/>
        </p:nvSpPr>
        <p:spPr>
          <a:xfrm>
            <a:off x="393000" y="1759650"/>
            <a:ext cx="51573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rPr>
              <a:t>Login, Cadastro e Logout;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rPr>
              <a:t>Buscas de Produtos e Bancas;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rPr>
              <a:t>Cadastrar: Produtos(CRUD);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rPr>
              <a:t>Envio de E-mails;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Carrinho de compras;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rPr>
              <a:t>Relatórios de vendas</a:t>
            </a:r>
            <a:r>
              <a:rPr lang="en">
                <a:solidFill>
                  <a:srgbClr val="65617D"/>
                </a:solidFill>
              </a:rPr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6561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3" name="Google Shape;143;gcc5069e50c_0_24"/>
          <p:cNvSpPr txBox="1"/>
          <p:nvPr/>
        </p:nvSpPr>
        <p:spPr>
          <a:xfrm>
            <a:off x="8867700" y="4758600"/>
            <a:ext cx="27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10"/>
          <p:cNvSpPr txBox="1"/>
          <p:nvPr>
            <p:ph type="title"/>
          </p:nvPr>
        </p:nvSpPr>
        <p:spPr>
          <a:xfrm>
            <a:off x="400526" y="260673"/>
            <a:ext cx="6300300" cy="63944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Documentação</a:t>
            </a:r>
            <a:endParaRPr sz="4000"/>
          </a:p>
        </p:txBody>
      </p:sp>
      <p:sp>
        <p:nvSpPr>
          <p:cNvPr id="149" name="Google Shape;149;p10"/>
          <p:cNvSpPr txBox="1"/>
          <p:nvPr>
            <p:ph idx="4294967295" type="subTitle"/>
          </p:nvPr>
        </p:nvSpPr>
        <p:spPr>
          <a:xfrm>
            <a:off x="400526" y="1044177"/>
            <a:ext cx="2578894" cy="3063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i="0" lang="en" sz="2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Processo de Software</a:t>
            </a:r>
            <a:endParaRPr b="1" i="0" sz="2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a&#10;&#10;Descrição gerada automaticamente" id="150" name="Google Shape;150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51252" y="2816521"/>
            <a:ext cx="3228024" cy="1282802"/>
          </a:xfrm>
          <a:prstGeom prst="rect">
            <a:avLst/>
          </a:prstGeom>
          <a:noFill/>
          <a:ln>
            <a:noFill/>
          </a:ln>
        </p:spPr>
      </p:pic>
      <p:pic>
        <p:nvPicPr>
          <p:cNvPr id="151" name="Google Shape;151;p1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30002" y="1764506"/>
            <a:ext cx="5009959" cy="2857500"/>
          </a:xfrm>
          <a:prstGeom prst="rect">
            <a:avLst/>
          </a:prstGeom>
          <a:noFill/>
          <a:ln>
            <a:noFill/>
          </a:ln>
        </p:spPr>
      </p:pic>
      <p:sp>
        <p:nvSpPr>
          <p:cNvPr id="152" name="Google Shape;152;p10"/>
          <p:cNvSpPr txBox="1"/>
          <p:nvPr/>
        </p:nvSpPr>
        <p:spPr>
          <a:xfrm>
            <a:off x="400526" y="2226422"/>
            <a:ext cx="771431" cy="69065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rPr>
              <a:t>Scrum;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rPr>
              <a:t>Kanban;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rPr>
              <a:t>Trello.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6561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0"/>
          <p:cNvSpPr txBox="1"/>
          <p:nvPr/>
        </p:nvSpPr>
        <p:spPr>
          <a:xfrm>
            <a:off x="8677200" y="4758600"/>
            <a:ext cx="4668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12"/>
          <p:cNvSpPr txBox="1"/>
          <p:nvPr>
            <p:ph type="title"/>
          </p:nvPr>
        </p:nvSpPr>
        <p:spPr>
          <a:xfrm>
            <a:off x="353961" y="351000"/>
            <a:ext cx="1762432" cy="5928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Testes</a:t>
            </a:r>
            <a:endParaRPr/>
          </a:p>
        </p:txBody>
      </p:sp>
      <p:sp>
        <p:nvSpPr>
          <p:cNvPr id="159" name="Google Shape;159;p1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nterface gráfica do usuário&#10;&#10;Descrição gerada automaticamente" id="160" name="Google Shape;160;p1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0156" y="3018268"/>
            <a:ext cx="2035276" cy="177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11"/>
          <p:cNvSpPr txBox="1"/>
          <p:nvPr>
            <p:ph type="title"/>
          </p:nvPr>
        </p:nvSpPr>
        <p:spPr>
          <a:xfrm>
            <a:off x="353961" y="351000"/>
            <a:ext cx="1762432" cy="592896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Testes</a:t>
            </a:r>
            <a:endParaRPr/>
          </a:p>
        </p:txBody>
      </p:sp>
      <p:sp>
        <p:nvSpPr>
          <p:cNvPr id="166" name="Google Shape;166;p1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nterface gráfica do usuário&#10;&#10;Descrição gerada automaticamente" id="167" name="Google Shape;167;p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0156" y="3018268"/>
            <a:ext cx="2035276" cy="1772866"/>
          </a:xfrm>
          <a:prstGeom prst="rect">
            <a:avLst/>
          </a:prstGeom>
          <a:noFill/>
          <a:ln>
            <a:noFill/>
          </a:ln>
        </p:spPr>
      </p:pic>
      <p:sp>
        <p:nvSpPr>
          <p:cNvPr id="168" name="Google Shape;168;p11"/>
          <p:cNvSpPr txBox="1"/>
          <p:nvPr/>
        </p:nvSpPr>
        <p:spPr>
          <a:xfrm>
            <a:off x="353950" y="943900"/>
            <a:ext cx="27819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Exemplo de teste</a:t>
            </a:r>
            <a:endParaRPr/>
          </a:p>
        </p:txBody>
      </p:sp>
      <p:pic>
        <p:nvPicPr>
          <p:cNvPr id="169" name="Google Shape;169;p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4625" y="1467100"/>
            <a:ext cx="6117446" cy="3371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cc5069e50c_0_40"/>
          <p:cNvSpPr txBox="1"/>
          <p:nvPr>
            <p:ph type="title"/>
          </p:nvPr>
        </p:nvSpPr>
        <p:spPr>
          <a:xfrm>
            <a:off x="353961" y="351000"/>
            <a:ext cx="1762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Testes</a:t>
            </a:r>
            <a:endParaRPr/>
          </a:p>
        </p:txBody>
      </p:sp>
      <p:sp>
        <p:nvSpPr>
          <p:cNvPr id="175" name="Google Shape;175;gcc5069e50c_0_4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nterface gráfica do usuário&#10;&#10;Descrição gerada automaticamente" id="176" name="Google Shape;176;gcc5069e50c_0_4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0156" y="3018268"/>
            <a:ext cx="2035276" cy="1772866"/>
          </a:xfrm>
          <a:prstGeom prst="rect">
            <a:avLst/>
          </a:prstGeom>
          <a:noFill/>
          <a:ln>
            <a:noFill/>
          </a:ln>
        </p:spPr>
      </p:pic>
      <p:sp>
        <p:nvSpPr>
          <p:cNvPr id="177" name="Google Shape;177;gcc5069e50c_0_40"/>
          <p:cNvSpPr txBox="1"/>
          <p:nvPr/>
        </p:nvSpPr>
        <p:spPr>
          <a:xfrm>
            <a:off x="353950" y="943900"/>
            <a:ext cx="3195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dk1"/>
                </a:solidFill>
              </a:rPr>
              <a:t>Resultado do exemplo</a:t>
            </a:r>
            <a:endParaRPr/>
          </a:p>
        </p:txBody>
      </p:sp>
      <p:pic>
        <p:nvPicPr>
          <p:cNvPr id="178" name="Google Shape;178;gcc5069e50c_0_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3100" y="1645438"/>
            <a:ext cx="6475355" cy="185262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cc5069e50c_0_31"/>
          <p:cNvSpPr txBox="1"/>
          <p:nvPr>
            <p:ph type="title"/>
          </p:nvPr>
        </p:nvSpPr>
        <p:spPr>
          <a:xfrm>
            <a:off x="353961" y="351000"/>
            <a:ext cx="1762500" cy="5928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Testes</a:t>
            </a:r>
            <a:endParaRPr/>
          </a:p>
        </p:txBody>
      </p:sp>
      <p:sp>
        <p:nvSpPr>
          <p:cNvPr id="184" name="Google Shape;184;gcc5069e50c_0_3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Interface gráfica do usuário&#10;&#10;Descrição gerada automaticamente" id="185" name="Google Shape;185;gcc5069e50c_0_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80156" y="3018268"/>
            <a:ext cx="2035276" cy="17728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9" name="Shape 1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Google Shape;190;p13"/>
          <p:cNvSpPr txBox="1"/>
          <p:nvPr>
            <p:ph type="title"/>
          </p:nvPr>
        </p:nvSpPr>
        <p:spPr>
          <a:xfrm>
            <a:off x="489347" y="329800"/>
            <a:ext cx="8165306" cy="5917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i="0" lang="en" sz="4000" u="none" strike="noStrike">
                <a:solidFill>
                  <a:srgbClr val="92D050"/>
                </a:solidFill>
              </a:rPr>
              <a:t>Escopo e estimativa do projeto</a:t>
            </a:r>
            <a:endParaRPr sz="4000">
              <a:solidFill>
                <a:srgbClr val="92D050"/>
              </a:solidFill>
            </a:endParaRPr>
          </a:p>
        </p:txBody>
      </p:sp>
      <p:sp>
        <p:nvSpPr>
          <p:cNvPr id="191" name="Google Shape;191;p1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192" name="Google Shape;192;p1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57900" y="2800350"/>
            <a:ext cx="2836070" cy="20133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6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p1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14"/>
          <p:cNvSpPr txBox="1"/>
          <p:nvPr>
            <p:ph idx="4294967295" type="title"/>
          </p:nvPr>
        </p:nvSpPr>
        <p:spPr>
          <a:xfrm>
            <a:off x="475456" y="214313"/>
            <a:ext cx="8193088" cy="592137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Poppins"/>
              <a:buNone/>
            </a:pPr>
            <a:r>
              <a:rPr b="1" i="0" lang="en" sz="4000" u="none" strike="noStrike">
                <a:solidFill>
                  <a:srgbClr val="92D050"/>
                </a:solidFill>
              </a:rPr>
              <a:t>Escopo e estimativa do projeto</a:t>
            </a:r>
            <a:endParaRPr sz="4000">
              <a:solidFill>
                <a:srgbClr val="92D050"/>
              </a:solidFill>
            </a:endParaRPr>
          </a:p>
        </p:txBody>
      </p:sp>
      <p:pic>
        <p:nvPicPr>
          <p:cNvPr id="199" name="Google Shape;199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71513" y="1072759"/>
            <a:ext cx="7943850" cy="3873892"/>
          </a:xfrm>
          <a:prstGeom prst="rect">
            <a:avLst/>
          </a:prstGeom>
          <a:noFill/>
          <a:ln>
            <a:noFill/>
          </a:ln>
        </p:spPr>
      </p:pic>
      <p:sp>
        <p:nvSpPr>
          <p:cNvPr id="200" name="Google Shape;200;p14"/>
          <p:cNvSpPr txBox="1"/>
          <p:nvPr/>
        </p:nvSpPr>
        <p:spPr>
          <a:xfrm>
            <a:off x="475456" y="806450"/>
            <a:ext cx="4572000" cy="30777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GANTT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4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15"/>
          <p:cNvSpPr txBox="1"/>
          <p:nvPr>
            <p:ph type="title"/>
          </p:nvPr>
        </p:nvSpPr>
        <p:spPr>
          <a:xfrm>
            <a:off x="423225" y="320175"/>
            <a:ext cx="8436900" cy="6006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i="0" lang="en" sz="4000" u="none" strike="noStrike">
                <a:solidFill>
                  <a:srgbClr val="92D050"/>
                </a:solidFill>
              </a:rPr>
              <a:t>Escopo e estimativa do projeto</a:t>
            </a:r>
            <a:endParaRPr sz="4000">
              <a:solidFill>
                <a:srgbClr val="92D050"/>
              </a:solidFill>
            </a:endParaRPr>
          </a:p>
        </p:txBody>
      </p:sp>
      <p:sp>
        <p:nvSpPr>
          <p:cNvPr id="206" name="Google Shape;206;p1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07" name="Google Shape;207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67300" y="1222124"/>
            <a:ext cx="7809400" cy="3696702"/>
          </a:xfrm>
          <a:prstGeom prst="rect">
            <a:avLst/>
          </a:prstGeom>
          <a:noFill/>
          <a:ln>
            <a:noFill/>
          </a:ln>
        </p:spPr>
      </p:pic>
      <p:sp>
        <p:nvSpPr>
          <p:cNvPr id="208" name="Google Shape;208;p15"/>
          <p:cNvSpPr txBox="1"/>
          <p:nvPr/>
        </p:nvSpPr>
        <p:spPr>
          <a:xfrm>
            <a:off x="423228" y="920775"/>
            <a:ext cx="613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EAP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16"/>
          <p:cNvSpPr txBox="1"/>
          <p:nvPr>
            <p:ph type="title"/>
          </p:nvPr>
        </p:nvSpPr>
        <p:spPr>
          <a:xfrm>
            <a:off x="489347" y="329800"/>
            <a:ext cx="8165306" cy="591744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b="1" i="0" lang="en" sz="4000" u="none" strike="noStrike">
                <a:solidFill>
                  <a:srgbClr val="92D050"/>
                </a:solidFill>
              </a:rPr>
              <a:t>Escopo e estimativa do projeto</a:t>
            </a:r>
            <a:endParaRPr sz="4000">
              <a:solidFill>
                <a:srgbClr val="92D050"/>
              </a:solidFill>
            </a:endParaRPr>
          </a:p>
        </p:txBody>
      </p:sp>
      <p:sp>
        <p:nvSpPr>
          <p:cNvPr id="214" name="Google Shape;214;p1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215" name="Google Shape;215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30750" y="1367975"/>
            <a:ext cx="7682501" cy="35205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16"/>
          <p:cNvSpPr txBox="1"/>
          <p:nvPr/>
        </p:nvSpPr>
        <p:spPr>
          <a:xfrm>
            <a:off x="489350" y="921550"/>
            <a:ext cx="7008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en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REDE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cc5069e50c_0_0"/>
          <p:cNvSpPr txBox="1"/>
          <p:nvPr>
            <p:ph type="title"/>
          </p:nvPr>
        </p:nvSpPr>
        <p:spPr>
          <a:xfrm>
            <a:off x="457200" y="2821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Iremos falar sobre</a:t>
            </a:r>
            <a:endParaRPr sz="4000"/>
          </a:p>
        </p:txBody>
      </p:sp>
      <p:sp>
        <p:nvSpPr>
          <p:cNvPr id="70" name="Google Shape;70;gcc5069e50c_0_0"/>
          <p:cNvSpPr txBox="1"/>
          <p:nvPr>
            <p:ph idx="1" type="body"/>
          </p:nvPr>
        </p:nvSpPr>
        <p:spPr>
          <a:xfrm>
            <a:off x="457200" y="1473900"/>
            <a:ext cx="3653400" cy="30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5617D"/>
                </a:solidFill>
              </a:rPr>
              <a:t>O que é o sistema;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5617D"/>
                </a:solidFill>
              </a:rPr>
              <a:t>Porque desenvolver esse sistema?; </a:t>
            </a:r>
            <a:endParaRPr sz="2000">
              <a:solidFill>
                <a:srgbClr val="65617D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5617D"/>
                </a:solidFill>
              </a:rPr>
              <a:t>Objetivo do sistema;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5617D"/>
                </a:solidFill>
              </a:rPr>
              <a:t>Tecnologías Utilizadas;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5617D"/>
                </a:solidFill>
              </a:rPr>
              <a:t>Documentação;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2000">
                <a:solidFill>
                  <a:srgbClr val="65617D"/>
                </a:solidFill>
              </a:rPr>
              <a:t>Testes;</a:t>
            </a:r>
            <a:endParaRPr sz="2000"/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0" lang="en" sz="2000" u="none" strike="noStrike">
                <a:solidFill>
                  <a:schemeClr val="dk1"/>
                </a:solidFill>
              </a:rPr>
              <a:t>Escopo e estimativa do projeto</a:t>
            </a:r>
            <a:r>
              <a:rPr lang="en" sz="2000"/>
              <a:t>.</a:t>
            </a:r>
            <a:endParaRPr sz="20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sz="1200">
              <a:solidFill>
                <a:srgbClr val="65617D"/>
              </a:solidFill>
            </a:endParaRPr>
          </a:p>
        </p:txBody>
      </p:sp>
      <p:sp>
        <p:nvSpPr>
          <p:cNvPr id="71" name="Google Shape;71;gcc5069e50c_0_0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20" name="Shape 2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1" name="Google Shape;221;p1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22" name="Google Shape;222;p17"/>
          <p:cNvGrpSpPr/>
          <p:nvPr/>
        </p:nvGrpSpPr>
        <p:grpSpPr>
          <a:xfrm>
            <a:off x="3512226" y="373572"/>
            <a:ext cx="2119546" cy="4396359"/>
            <a:chOff x="2547150" y="238125"/>
            <a:chExt cx="2525675" cy="5238750"/>
          </a:xfrm>
        </p:grpSpPr>
        <p:sp>
          <p:nvSpPr>
            <p:cNvPr id="223" name="Google Shape;223;p17"/>
            <p:cNvSpPr/>
            <p:nvPr/>
          </p:nvSpPr>
          <p:spPr>
            <a:xfrm>
              <a:off x="2547150" y="238125"/>
              <a:ext cx="2525675" cy="5238750"/>
            </a:xfrm>
            <a:custGeom>
              <a:rect b="b" l="l" r="r" t="t"/>
              <a:pathLst>
                <a:path extrusionOk="0" h="209550" w="101027">
                  <a:moveTo>
                    <a:pt x="98629" y="18886"/>
                  </a:moveTo>
                  <a:lnTo>
                    <a:pt x="98629" y="190364"/>
                  </a:lnTo>
                  <a:lnTo>
                    <a:pt x="2398" y="190364"/>
                  </a:lnTo>
                  <a:lnTo>
                    <a:pt x="2398" y="18886"/>
                  </a:lnTo>
                  <a:close/>
                  <a:moveTo>
                    <a:pt x="10343" y="0"/>
                  </a:moveTo>
                  <a:lnTo>
                    <a:pt x="9293" y="75"/>
                  </a:lnTo>
                  <a:lnTo>
                    <a:pt x="8244" y="225"/>
                  </a:lnTo>
                  <a:lnTo>
                    <a:pt x="7270" y="450"/>
                  </a:lnTo>
                  <a:lnTo>
                    <a:pt x="6295" y="824"/>
                  </a:lnTo>
                  <a:lnTo>
                    <a:pt x="5396" y="1274"/>
                  </a:lnTo>
                  <a:lnTo>
                    <a:pt x="4572" y="1799"/>
                  </a:lnTo>
                  <a:lnTo>
                    <a:pt x="3747" y="2398"/>
                  </a:lnTo>
                  <a:lnTo>
                    <a:pt x="2998" y="3073"/>
                  </a:lnTo>
                  <a:lnTo>
                    <a:pt x="2323" y="3747"/>
                  </a:lnTo>
                  <a:lnTo>
                    <a:pt x="1724" y="4572"/>
                  </a:lnTo>
                  <a:lnTo>
                    <a:pt x="1199" y="5396"/>
                  </a:lnTo>
                  <a:lnTo>
                    <a:pt x="824" y="6370"/>
                  </a:lnTo>
                  <a:lnTo>
                    <a:pt x="450" y="7270"/>
                  </a:lnTo>
                  <a:lnTo>
                    <a:pt x="225" y="8319"/>
                  </a:lnTo>
                  <a:lnTo>
                    <a:pt x="0" y="9293"/>
                  </a:lnTo>
                  <a:lnTo>
                    <a:pt x="0" y="10343"/>
                  </a:lnTo>
                  <a:lnTo>
                    <a:pt x="0" y="199207"/>
                  </a:lnTo>
                  <a:lnTo>
                    <a:pt x="0" y="200257"/>
                  </a:lnTo>
                  <a:lnTo>
                    <a:pt x="225" y="201231"/>
                  </a:lnTo>
                  <a:lnTo>
                    <a:pt x="450" y="202280"/>
                  </a:lnTo>
                  <a:lnTo>
                    <a:pt x="824" y="203180"/>
                  </a:lnTo>
                  <a:lnTo>
                    <a:pt x="1199" y="204154"/>
                  </a:lnTo>
                  <a:lnTo>
                    <a:pt x="1724" y="204978"/>
                  </a:lnTo>
                  <a:lnTo>
                    <a:pt x="2323" y="205803"/>
                  </a:lnTo>
                  <a:lnTo>
                    <a:pt x="2998" y="206477"/>
                  </a:lnTo>
                  <a:lnTo>
                    <a:pt x="3747" y="207152"/>
                  </a:lnTo>
                  <a:lnTo>
                    <a:pt x="4572" y="207751"/>
                  </a:lnTo>
                  <a:lnTo>
                    <a:pt x="5396" y="208276"/>
                  </a:lnTo>
                  <a:lnTo>
                    <a:pt x="6295" y="208726"/>
                  </a:lnTo>
                  <a:lnTo>
                    <a:pt x="7270" y="209100"/>
                  </a:lnTo>
                  <a:lnTo>
                    <a:pt x="8244" y="209325"/>
                  </a:lnTo>
                  <a:lnTo>
                    <a:pt x="9293" y="209475"/>
                  </a:lnTo>
                  <a:lnTo>
                    <a:pt x="10343" y="209550"/>
                  </a:lnTo>
                  <a:lnTo>
                    <a:pt x="90610" y="209550"/>
                  </a:lnTo>
                  <a:lnTo>
                    <a:pt x="91659" y="209475"/>
                  </a:lnTo>
                  <a:lnTo>
                    <a:pt x="92708" y="209325"/>
                  </a:lnTo>
                  <a:lnTo>
                    <a:pt x="93682" y="209100"/>
                  </a:lnTo>
                  <a:lnTo>
                    <a:pt x="94657" y="208726"/>
                  </a:lnTo>
                  <a:lnTo>
                    <a:pt x="95556" y="208276"/>
                  </a:lnTo>
                  <a:lnTo>
                    <a:pt x="96455" y="207751"/>
                  </a:lnTo>
                  <a:lnTo>
                    <a:pt x="97205" y="207152"/>
                  </a:lnTo>
                  <a:lnTo>
                    <a:pt x="97954" y="206477"/>
                  </a:lnTo>
                  <a:lnTo>
                    <a:pt x="98629" y="205803"/>
                  </a:lnTo>
                  <a:lnTo>
                    <a:pt x="99228" y="204978"/>
                  </a:lnTo>
                  <a:lnTo>
                    <a:pt x="99753" y="204154"/>
                  </a:lnTo>
                  <a:lnTo>
                    <a:pt x="100203" y="203180"/>
                  </a:lnTo>
                  <a:lnTo>
                    <a:pt x="100577" y="202280"/>
                  </a:lnTo>
                  <a:lnTo>
                    <a:pt x="100802" y="201231"/>
                  </a:lnTo>
                  <a:lnTo>
                    <a:pt x="100952" y="200257"/>
                  </a:lnTo>
                  <a:lnTo>
                    <a:pt x="101027" y="199207"/>
                  </a:lnTo>
                  <a:lnTo>
                    <a:pt x="101027" y="10343"/>
                  </a:lnTo>
                  <a:lnTo>
                    <a:pt x="100952" y="9293"/>
                  </a:lnTo>
                  <a:lnTo>
                    <a:pt x="100802" y="8319"/>
                  </a:lnTo>
                  <a:lnTo>
                    <a:pt x="100577" y="7270"/>
                  </a:lnTo>
                  <a:lnTo>
                    <a:pt x="100203" y="6370"/>
                  </a:lnTo>
                  <a:lnTo>
                    <a:pt x="99753" y="5396"/>
                  </a:lnTo>
                  <a:lnTo>
                    <a:pt x="99228" y="4572"/>
                  </a:lnTo>
                  <a:lnTo>
                    <a:pt x="98629" y="3747"/>
                  </a:lnTo>
                  <a:lnTo>
                    <a:pt x="97954" y="3073"/>
                  </a:lnTo>
                  <a:lnTo>
                    <a:pt x="97205" y="2398"/>
                  </a:lnTo>
                  <a:lnTo>
                    <a:pt x="96455" y="1799"/>
                  </a:lnTo>
                  <a:lnTo>
                    <a:pt x="95556" y="1274"/>
                  </a:lnTo>
                  <a:lnTo>
                    <a:pt x="94657" y="824"/>
                  </a:lnTo>
                  <a:lnTo>
                    <a:pt x="93682" y="450"/>
                  </a:lnTo>
                  <a:lnTo>
                    <a:pt x="92708" y="225"/>
                  </a:lnTo>
                  <a:lnTo>
                    <a:pt x="91659" y="75"/>
                  </a:lnTo>
                  <a:lnTo>
                    <a:pt x="90610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4" name="Google Shape;224;p17"/>
            <p:cNvSpPr/>
            <p:nvPr/>
          </p:nvSpPr>
          <p:spPr>
            <a:xfrm>
              <a:off x="3557025" y="5147100"/>
              <a:ext cx="504050" cy="179900"/>
            </a:xfrm>
            <a:custGeom>
              <a:rect b="b" l="l" r="r" t="t"/>
              <a:pathLst>
                <a:path extrusionOk="0" h="7196" w="20162">
                  <a:moveTo>
                    <a:pt x="3598" y="0"/>
                  </a:moveTo>
                  <a:lnTo>
                    <a:pt x="2849" y="75"/>
                  </a:lnTo>
                  <a:lnTo>
                    <a:pt x="2174" y="300"/>
                  </a:lnTo>
                  <a:lnTo>
                    <a:pt x="1575" y="600"/>
                  </a:lnTo>
                  <a:lnTo>
                    <a:pt x="1050" y="1050"/>
                  </a:lnTo>
                  <a:lnTo>
                    <a:pt x="600" y="1574"/>
                  </a:lnTo>
                  <a:lnTo>
                    <a:pt x="301" y="2174"/>
                  </a:lnTo>
                  <a:lnTo>
                    <a:pt x="76" y="2848"/>
                  </a:lnTo>
                  <a:lnTo>
                    <a:pt x="1" y="3598"/>
                  </a:lnTo>
                  <a:lnTo>
                    <a:pt x="76" y="4347"/>
                  </a:lnTo>
                  <a:lnTo>
                    <a:pt x="301" y="5022"/>
                  </a:lnTo>
                  <a:lnTo>
                    <a:pt x="600" y="5621"/>
                  </a:lnTo>
                  <a:lnTo>
                    <a:pt x="1050" y="6146"/>
                  </a:lnTo>
                  <a:lnTo>
                    <a:pt x="1575" y="6596"/>
                  </a:lnTo>
                  <a:lnTo>
                    <a:pt x="2174" y="6896"/>
                  </a:lnTo>
                  <a:lnTo>
                    <a:pt x="2849" y="7120"/>
                  </a:lnTo>
                  <a:lnTo>
                    <a:pt x="3598" y="7195"/>
                  </a:lnTo>
                  <a:lnTo>
                    <a:pt x="16639" y="7195"/>
                  </a:lnTo>
                  <a:lnTo>
                    <a:pt x="17313" y="7120"/>
                  </a:lnTo>
                  <a:lnTo>
                    <a:pt x="17988" y="6896"/>
                  </a:lnTo>
                  <a:lnTo>
                    <a:pt x="18587" y="6596"/>
                  </a:lnTo>
                  <a:lnTo>
                    <a:pt x="19112" y="6146"/>
                  </a:lnTo>
                  <a:lnTo>
                    <a:pt x="19562" y="5621"/>
                  </a:lnTo>
                  <a:lnTo>
                    <a:pt x="19861" y="5022"/>
                  </a:lnTo>
                  <a:lnTo>
                    <a:pt x="20086" y="4347"/>
                  </a:lnTo>
                  <a:lnTo>
                    <a:pt x="20161" y="3598"/>
                  </a:lnTo>
                  <a:lnTo>
                    <a:pt x="20086" y="2848"/>
                  </a:lnTo>
                  <a:lnTo>
                    <a:pt x="19861" y="2174"/>
                  </a:lnTo>
                  <a:lnTo>
                    <a:pt x="19562" y="1574"/>
                  </a:lnTo>
                  <a:lnTo>
                    <a:pt x="19112" y="1050"/>
                  </a:lnTo>
                  <a:lnTo>
                    <a:pt x="18587" y="600"/>
                  </a:lnTo>
                  <a:lnTo>
                    <a:pt x="17988" y="300"/>
                  </a:lnTo>
                  <a:lnTo>
                    <a:pt x="17313" y="75"/>
                  </a:lnTo>
                  <a:lnTo>
                    <a:pt x="16639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5" name="Google Shape;225;p17"/>
            <p:cNvSpPr/>
            <p:nvPr/>
          </p:nvSpPr>
          <p:spPr>
            <a:xfrm>
              <a:off x="3008050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5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1" y="1200"/>
                  </a:lnTo>
                  <a:lnTo>
                    <a:pt x="76" y="1575"/>
                  </a:lnTo>
                  <a:lnTo>
                    <a:pt x="1" y="2024"/>
                  </a:lnTo>
                  <a:lnTo>
                    <a:pt x="76" y="2399"/>
                  </a:lnTo>
                  <a:lnTo>
                    <a:pt x="151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5" y="3973"/>
                  </a:lnTo>
                  <a:lnTo>
                    <a:pt x="2399" y="3973"/>
                  </a:lnTo>
                  <a:lnTo>
                    <a:pt x="2774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4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26" name="Google Shape;226;p17"/>
            <p:cNvSpPr/>
            <p:nvPr/>
          </p:nvSpPr>
          <p:spPr>
            <a:xfrm>
              <a:off x="3566400" y="434850"/>
              <a:ext cx="487175" cy="76850"/>
            </a:xfrm>
            <a:custGeom>
              <a:rect b="b" l="l" r="r" t="t"/>
              <a:pathLst>
                <a:path extrusionOk="0" h="3074" w="19487">
                  <a:moveTo>
                    <a:pt x="1275" y="0"/>
                  </a:moveTo>
                  <a:lnTo>
                    <a:pt x="1050" y="75"/>
                  </a:lnTo>
                  <a:lnTo>
                    <a:pt x="750" y="150"/>
                  </a:lnTo>
                  <a:lnTo>
                    <a:pt x="525" y="300"/>
                  </a:lnTo>
                  <a:lnTo>
                    <a:pt x="375" y="450"/>
                  </a:lnTo>
                  <a:lnTo>
                    <a:pt x="225" y="675"/>
                  </a:lnTo>
                  <a:lnTo>
                    <a:pt x="75" y="975"/>
                  </a:lnTo>
                  <a:lnTo>
                    <a:pt x="1" y="1274"/>
                  </a:lnTo>
                  <a:lnTo>
                    <a:pt x="1" y="1574"/>
                  </a:lnTo>
                  <a:lnTo>
                    <a:pt x="1" y="1874"/>
                  </a:lnTo>
                  <a:lnTo>
                    <a:pt x="75" y="2174"/>
                  </a:lnTo>
                  <a:lnTo>
                    <a:pt x="225" y="2399"/>
                  </a:lnTo>
                  <a:lnTo>
                    <a:pt x="375" y="2623"/>
                  </a:lnTo>
                  <a:lnTo>
                    <a:pt x="525" y="2773"/>
                  </a:lnTo>
                  <a:lnTo>
                    <a:pt x="750" y="2923"/>
                  </a:lnTo>
                  <a:lnTo>
                    <a:pt x="1050" y="2998"/>
                  </a:lnTo>
                  <a:lnTo>
                    <a:pt x="1275" y="3073"/>
                  </a:lnTo>
                  <a:lnTo>
                    <a:pt x="18137" y="3073"/>
                  </a:lnTo>
                  <a:lnTo>
                    <a:pt x="18437" y="2998"/>
                  </a:lnTo>
                  <a:lnTo>
                    <a:pt x="18662" y="2923"/>
                  </a:lnTo>
                  <a:lnTo>
                    <a:pt x="18887" y="2773"/>
                  </a:lnTo>
                  <a:lnTo>
                    <a:pt x="19112" y="2623"/>
                  </a:lnTo>
                  <a:lnTo>
                    <a:pt x="19262" y="2399"/>
                  </a:lnTo>
                  <a:lnTo>
                    <a:pt x="19337" y="2174"/>
                  </a:lnTo>
                  <a:lnTo>
                    <a:pt x="19412" y="1874"/>
                  </a:lnTo>
                  <a:lnTo>
                    <a:pt x="19486" y="1574"/>
                  </a:lnTo>
                  <a:lnTo>
                    <a:pt x="19412" y="1274"/>
                  </a:lnTo>
                  <a:lnTo>
                    <a:pt x="19337" y="975"/>
                  </a:lnTo>
                  <a:lnTo>
                    <a:pt x="19262" y="675"/>
                  </a:lnTo>
                  <a:lnTo>
                    <a:pt x="19112" y="450"/>
                  </a:lnTo>
                  <a:lnTo>
                    <a:pt x="18887" y="300"/>
                  </a:lnTo>
                  <a:lnTo>
                    <a:pt x="18662" y="150"/>
                  </a:lnTo>
                  <a:lnTo>
                    <a:pt x="18437" y="75"/>
                  </a:lnTo>
                  <a:lnTo>
                    <a:pt x="18137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27" name="Google Shape;227;p17"/>
          <p:cNvSpPr txBox="1"/>
          <p:nvPr>
            <p:ph type="title"/>
          </p:nvPr>
        </p:nvSpPr>
        <p:spPr>
          <a:xfrm>
            <a:off x="501449" y="478925"/>
            <a:ext cx="29130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Projeto</a:t>
            </a:r>
            <a:br>
              <a:rPr lang="en" sz="4000"/>
            </a:br>
            <a:r>
              <a:rPr lang="en" sz="4000"/>
              <a:t>mobile</a:t>
            </a:r>
            <a:endParaRPr sz="4000"/>
          </a:p>
        </p:txBody>
      </p:sp>
      <p:pic>
        <p:nvPicPr>
          <p:cNvPr id="228" name="Google Shape;228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59746" y="762138"/>
            <a:ext cx="2024504" cy="36192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p1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234" name="Google Shape;234;p18"/>
          <p:cNvGrpSpPr/>
          <p:nvPr/>
        </p:nvGrpSpPr>
        <p:grpSpPr>
          <a:xfrm>
            <a:off x="3203802" y="465959"/>
            <a:ext cx="2736410" cy="4222433"/>
            <a:chOff x="2112475" y="238125"/>
            <a:chExt cx="3395050" cy="5238750"/>
          </a:xfrm>
        </p:grpSpPr>
        <p:sp>
          <p:nvSpPr>
            <p:cNvPr id="235" name="Google Shape;235;p18"/>
            <p:cNvSpPr/>
            <p:nvPr/>
          </p:nvSpPr>
          <p:spPr>
            <a:xfrm>
              <a:off x="2112475" y="238125"/>
              <a:ext cx="3395050" cy="5238750"/>
            </a:xfrm>
            <a:custGeom>
              <a:rect b="b" l="l" r="r" t="t"/>
              <a:pathLst>
                <a:path extrusionOk="0" h="209550" w="135802">
                  <a:moveTo>
                    <a:pt x="132205" y="18886"/>
                  </a:moveTo>
                  <a:lnTo>
                    <a:pt x="132205" y="190364"/>
                  </a:lnTo>
                  <a:lnTo>
                    <a:pt x="3597" y="190364"/>
                  </a:lnTo>
                  <a:lnTo>
                    <a:pt x="3597" y="18886"/>
                  </a:lnTo>
                  <a:close/>
                  <a:moveTo>
                    <a:pt x="8019" y="0"/>
                  </a:moveTo>
                  <a:lnTo>
                    <a:pt x="7270" y="75"/>
                  </a:lnTo>
                  <a:lnTo>
                    <a:pt x="6445" y="150"/>
                  </a:lnTo>
                  <a:lnTo>
                    <a:pt x="5696" y="375"/>
                  </a:lnTo>
                  <a:lnTo>
                    <a:pt x="4946" y="600"/>
                  </a:lnTo>
                  <a:lnTo>
                    <a:pt x="4197" y="974"/>
                  </a:lnTo>
                  <a:lnTo>
                    <a:pt x="3522" y="1349"/>
                  </a:lnTo>
                  <a:lnTo>
                    <a:pt x="2923" y="1874"/>
                  </a:lnTo>
                  <a:lnTo>
                    <a:pt x="2323" y="2323"/>
                  </a:lnTo>
                  <a:lnTo>
                    <a:pt x="1874" y="2923"/>
                  </a:lnTo>
                  <a:lnTo>
                    <a:pt x="1349" y="3522"/>
                  </a:lnTo>
                  <a:lnTo>
                    <a:pt x="974" y="4197"/>
                  </a:lnTo>
                  <a:lnTo>
                    <a:pt x="600" y="4946"/>
                  </a:lnTo>
                  <a:lnTo>
                    <a:pt x="375" y="5696"/>
                  </a:lnTo>
                  <a:lnTo>
                    <a:pt x="150" y="6445"/>
                  </a:lnTo>
                  <a:lnTo>
                    <a:pt x="75" y="7270"/>
                  </a:lnTo>
                  <a:lnTo>
                    <a:pt x="0" y="8019"/>
                  </a:lnTo>
                  <a:lnTo>
                    <a:pt x="0" y="201531"/>
                  </a:lnTo>
                  <a:lnTo>
                    <a:pt x="75" y="202280"/>
                  </a:lnTo>
                  <a:lnTo>
                    <a:pt x="150" y="203105"/>
                  </a:lnTo>
                  <a:lnTo>
                    <a:pt x="375" y="203854"/>
                  </a:lnTo>
                  <a:lnTo>
                    <a:pt x="600" y="204604"/>
                  </a:lnTo>
                  <a:lnTo>
                    <a:pt x="974" y="205353"/>
                  </a:lnTo>
                  <a:lnTo>
                    <a:pt x="1349" y="206028"/>
                  </a:lnTo>
                  <a:lnTo>
                    <a:pt x="1874" y="206627"/>
                  </a:lnTo>
                  <a:lnTo>
                    <a:pt x="2323" y="207227"/>
                  </a:lnTo>
                  <a:lnTo>
                    <a:pt x="2923" y="207676"/>
                  </a:lnTo>
                  <a:lnTo>
                    <a:pt x="3522" y="208201"/>
                  </a:lnTo>
                  <a:lnTo>
                    <a:pt x="4197" y="208576"/>
                  </a:lnTo>
                  <a:lnTo>
                    <a:pt x="4946" y="208950"/>
                  </a:lnTo>
                  <a:lnTo>
                    <a:pt x="5696" y="209175"/>
                  </a:lnTo>
                  <a:lnTo>
                    <a:pt x="6445" y="209400"/>
                  </a:lnTo>
                  <a:lnTo>
                    <a:pt x="7270" y="209475"/>
                  </a:lnTo>
                  <a:lnTo>
                    <a:pt x="8019" y="209550"/>
                  </a:lnTo>
                  <a:lnTo>
                    <a:pt x="127783" y="209550"/>
                  </a:lnTo>
                  <a:lnTo>
                    <a:pt x="128532" y="209475"/>
                  </a:lnTo>
                  <a:lnTo>
                    <a:pt x="129357" y="209400"/>
                  </a:lnTo>
                  <a:lnTo>
                    <a:pt x="130106" y="209175"/>
                  </a:lnTo>
                  <a:lnTo>
                    <a:pt x="130856" y="208950"/>
                  </a:lnTo>
                  <a:lnTo>
                    <a:pt x="131605" y="208576"/>
                  </a:lnTo>
                  <a:lnTo>
                    <a:pt x="132280" y="208201"/>
                  </a:lnTo>
                  <a:lnTo>
                    <a:pt x="132879" y="207676"/>
                  </a:lnTo>
                  <a:lnTo>
                    <a:pt x="133479" y="207227"/>
                  </a:lnTo>
                  <a:lnTo>
                    <a:pt x="133928" y="206627"/>
                  </a:lnTo>
                  <a:lnTo>
                    <a:pt x="134453" y="206028"/>
                  </a:lnTo>
                  <a:lnTo>
                    <a:pt x="134828" y="205353"/>
                  </a:lnTo>
                  <a:lnTo>
                    <a:pt x="135202" y="204604"/>
                  </a:lnTo>
                  <a:lnTo>
                    <a:pt x="135427" y="203854"/>
                  </a:lnTo>
                  <a:lnTo>
                    <a:pt x="135652" y="203105"/>
                  </a:lnTo>
                  <a:lnTo>
                    <a:pt x="135727" y="202280"/>
                  </a:lnTo>
                  <a:lnTo>
                    <a:pt x="135802" y="201531"/>
                  </a:lnTo>
                  <a:lnTo>
                    <a:pt x="135802" y="8019"/>
                  </a:lnTo>
                  <a:lnTo>
                    <a:pt x="135727" y="7270"/>
                  </a:lnTo>
                  <a:lnTo>
                    <a:pt x="135652" y="6445"/>
                  </a:lnTo>
                  <a:lnTo>
                    <a:pt x="135427" y="5696"/>
                  </a:lnTo>
                  <a:lnTo>
                    <a:pt x="135202" y="4946"/>
                  </a:lnTo>
                  <a:lnTo>
                    <a:pt x="134828" y="4197"/>
                  </a:lnTo>
                  <a:lnTo>
                    <a:pt x="134453" y="3522"/>
                  </a:lnTo>
                  <a:lnTo>
                    <a:pt x="133928" y="2923"/>
                  </a:lnTo>
                  <a:lnTo>
                    <a:pt x="133479" y="2323"/>
                  </a:lnTo>
                  <a:lnTo>
                    <a:pt x="132879" y="1874"/>
                  </a:lnTo>
                  <a:lnTo>
                    <a:pt x="132280" y="1349"/>
                  </a:lnTo>
                  <a:lnTo>
                    <a:pt x="131605" y="974"/>
                  </a:lnTo>
                  <a:lnTo>
                    <a:pt x="130856" y="600"/>
                  </a:lnTo>
                  <a:lnTo>
                    <a:pt x="130106" y="375"/>
                  </a:lnTo>
                  <a:lnTo>
                    <a:pt x="129357" y="150"/>
                  </a:lnTo>
                  <a:lnTo>
                    <a:pt x="128532" y="75"/>
                  </a:lnTo>
                  <a:lnTo>
                    <a:pt x="127783" y="0"/>
                  </a:lnTo>
                  <a:close/>
                </a:path>
              </a:pathLst>
            </a:custGeom>
            <a:solidFill>
              <a:srgbClr val="D8D5EB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6" name="Google Shape;236;p18"/>
            <p:cNvSpPr/>
            <p:nvPr/>
          </p:nvSpPr>
          <p:spPr>
            <a:xfrm>
              <a:off x="3671350" y="5147100"/>
              <a:ext cx="279175" cy="179900"/>
            </a:xfrm>
            <a:custGeom>
              <a:rect b="b" l="l" r="r" t="t"/>
              <a:pathLst>
                <a:path extrusionOk="0" h="7196" w="11167">
                  <a:moveTo>
                    <a:pt x="3597" y="0"/>
                  </a:moveTo>
                  <a:lnTo>
                    <a:pt x="2848" y="75"/>
                  </a:lnTo>
                  <a:lnTo>
                    <a:pt x="2173" y="300"/>
                  </a:lnTo>
                  <a:lnTo>
                    <a:pt x="1574" y="600"/>
                  </a:lnTo>
                  <a:lnTo>
                    <a:pt x="1049" y="1050"/>
                  </a:lnTo>
                  <a:lnTo>
                    <a:pt x="600" y="1574"/>
                  </a:lnTo>
                  <a:lnTo>
                    <a:pt x="300" y="2174"/>
                  </a:lnTo>
                  <a:lnTo>
                    <a:pt x="75" y="2848"/>
                  </a:lnTo>
                  <a:lnTo>
                    <a:pt x="0" y="3598"/>
                  </a:lnTo>
                  <a:lnTo>
                    <a:pt x="75" y="4347"/>
                  </a:lnTo>
                  <a:lnTo>
                    <a:pt x="300" y="5022"/>
                  </a:lnTo>
                  <a:lnTo>
                    <a:pt x="600" y="5621"/>
                  </a:lnTo>
                  <a:lnTo>
                    <a:pt x="1049" y="6146"/>
                  </a:lnTo>
                  <a:lnTo>
                    <a:pt x="1574" y="6596"/>
                  </a:lnTo>
                  <a:lnTo>
                    <a:pt x="2173" y="6896"/>
                  </a:lnTo>
                  <a:lnTo>
                    <a:pt x="2848" y="7120"/>
                  </a:lnTo>
                  <a:lnTo>
                    <a:pt x="3597" y="7195"/>
                  </a:lnTo>
                  <a:lnTo>
                    <a:pt x="7644" y="7195"/>
                  </a:lnTo>
                  <a:lnTo>
                    <a:pt x="8319" y="7120"/>
                  </a:lnTo>
                  <a:lnTo>
                    <a:pt x="8994" y="6896"/>
                  </a:lnTo>
                  <a:lnTo>
                    <a:pt x="9593" y="6596"/>
                  </a:lnTo>
                  <a:lnTo>
                    <a:pt x="10118" y="6146"/>
                  </a:lnTo>
                  <a:lnTo>
                    <a:pt x="10567" y="5621"/>
                  </a:lnTo>
                  <a:lnTo>
                    <a:pt x="10867" y="5022"/>
                  </a:lnTo>
                  <a:lnTo>
                    <a:pt x="11092" y="4347"/>
                  </a:lnTo>
                  <a:lnTo>
                    <a:pt x="11167" y="3598"/>
                  </a:lnTo>
                  <a:lnTo>
                    <a:pt x="11092" y="2848"/>
                  </a:lnTo>
                  <a:lnTo>
                    <a:pt x="10867" y="2174"/>
                  </a:lnTo>
                  <a:lnTo>
                    <a:pt x="10567" y="1574"/>
                  </a:lnTo>
                  <a:lnTo>
                    <a:pt x="10118" y="1050"/>
                  </a:lnTo>
                  <a:lnTo>
                    <a:pt x="9593" y="600"/>
                  </a:lnTo>
                  <a:lnTo>
                    <a:pt x="8994" y="300"/>
                  </a:lnTo>
                  <a:lnTo>
                    <a:pt x="8319" y="75"/>
                  </a:lnTo>
                  <a:lnTo>
                    <a:pt x="7644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7" name="Google Shape;237;p18"/>
            <p:cNvSpPr/>
            <p:nvPr/>
          </p:nvSpPr>
          <p:spPr>
            <a:xfrm>
              <a:off x="3650725" y="446100"/>
              <a:ext cx="54375" cy="54350"/>
            </a:xfrm>
            <a:custGeom>
              <a:rect b="b" l="l" r="r" t="t"/>
              <a:pathLst>
                <a:path extrusionOk="0" h="2174" w="2175">
                  <a:moveTo>
                    <a:pt x="1125" y="0"/>
                  </a:moveTo>
                  <a:lnTo>
                    <a:pt x="825" y="75"/>
                  </a:lnTo>
                  <a:lnTo>
                    <a:pt x="675" y="75"/>
                  </a:lnTo>
                  <a:lnTo>
                    <a:pt x="450" y="225"/>
                  </a:lnTo>
                  <a:lnTo>
                    <a:pt x="300" y="300"/>
                  </a:lnTo>
                  <a:lnTo>
                    <a:pt x="225" y="525"/>
                  </a:lnTo>
                  <a:lnTo>
                    <a:pt x="76" y="675"/>
                  </a:lnTo>
                  <a:lnTo>
                    <a:pt x="1" y="824"/>
                  </a:lnTo>
                  <a:lnTo>
                    <a:pt x="1" y="1124"/>
                  </a:lnTo>
                  <a:lnTo>
                    <a:pt x="1" y="1349"/>
                  </a:lnTo>
                  <a:lnTo>
                    <a:pt x="76" y="1499"/>
                  </a:lnTo>
                  <a:lnTo>
                    <a:pt x="225" y="1649"/>
                  </a:lnTo>
                  <a:lnTo>
                    <a:pt x="300" y="1874"/>
                  </a:lnTo>
                  <a:lnTo>
                    <a:pt x="450" y="2024"/>
                  </a:lnTo>
                  <a:lnTo>
                    <a:pt x="675" y="2099"/>
                  </a:lnTo>
                  <a:lnTo>
                    <a:pt x="825" y="2173"/>
                  </a:lnTo>
                  <a:lnTo>
                    <a:pt x="1275" y="2173"/>
                  </a:lnTo>
                  <a:lnTo>
                    <a:pt x="1500" y="2099"/>
                  </a:lnTo>
                  <a:lnTo>
                    <a:pt x="1649" y="2024"/>
                  </a:lnTo>
                  <a:lnTo>
                    <a:pt x="1799" y="1874"/>
                  </a:lnTo>
                  <a:lnTo>
                    <a:pt x="1949" y="1649"/>
                  </a:lnTo>
                  <a:lnTo>
                    <a:pt x="2099" y="1499"/>
                  </a:lnTo>
                  <a:lnTo>
                    <a:pt x="2099" y="1349"/>
                  </a:lnTo>
                  <a:lnTo>
                    <a:pt x="2174" y="1124"/>
                  </a:lnTo>
                  <a:lnTo>
                    <a:pt x="2099" y="824"/>
                  </a:lnTo>
                  <a:lnTo>
                    <a:pt x="2099" y="675"/>
                  </a:lnTo>
                  <a:lnTo>
                    <a:pt x="1949" y="525"/>
                  </a:lnTo>
                  <a:lnTo>
                    <a:pt x="1799" y="300"/>
                  </a:lnTo>
                  <a:lnTo>
                    <a:pt x="1649" y="225"/>
                  </a:lnTo>
                  <a:lnTo>
                    <a:pt x="1500" y="75"/>
                  </a:lnTo>
                  <a:lnTo>
                    <a:pt x="1275" y="75"/>
                  </a:lnTo>
                  <a:lnTo>
                    <a:pt x="1125" y="0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8" name="Google Shape;238;p18"/>
            <p:cNvSpPr/>
            <p:nvPr/>
          </p:nvSpPr>
          <p:spPr>
            <a:xfrm>
              <a:off x="3761275" y="423600"/>
              <a:ext cx="99325" cy="99325"/>
            </a:xfrm>
            <a:custGeom>
              <a:rect b="b" l="l" r="r" t="t"/>
              <a:pathLst>
                <a:path extrusionOk="0" h="3973" w="3973">
                  <a:moveTo>
                    <a:pt x="2024" y="1"/>
                  </a:moveTo>
                  <a:lnTo>
                    <a:pt x="1574" y="76"/>
                  </a:lnTo>
                  <a:lnTo>
                    <a:pt x="1200" y="151"/>
                  </a:lnTo>
                  <a:lnTo>
                    <a:pt x="900" y="375"/>
                  </a:lnTo>
                  <a:lnTo>
                    <a:pt x="600" y="600"/>
                  </a:lnTo>
                  <a:lnTo>
                    <a:pt x="375" y="900"/>
                  </a:lnTo>
                  <a:lnTo>
                    <a:pt x="150" y="1200"/>
                  </a:lnTo>
                  <a:lnTo>
                    <a:pt x="75" y="1575"/>
                  </a:lnTo>
                  <a:lnTo>
                    <a:pt x="0" y="2024"/>
                  </a:lnTo>
                  <a:lnTo>
                    <a:pt x="75" y="2399"/>
                  </a:lnTo>
                  <a:lnTo>
                    <a:pt x="150" y="2774"/>
                  </a:lnTo>
                  <a:lnTo>
                    <a:pt x="375" y="3073"/>
                  </a:lnTo>
                  <a:lnTo>
                    <a:pt x="600" y="3373"/>
                  </a:lnTo>
                  <a:lnTo>
                    <a:pt x="900" y="3673"/>
                  </a:lnTo>
                  <a:lnTo>
                    <a:pt x="1200" y="3823"/>
                  </a:lnTo>
                  <a:lnTo>
                    <a:pt x="1574" y="3973"/>
                  </a:lnTo>
                  <a:lnTo>
                    <a:pt x="2399" y="3973"/>
                  </a:lnTo>
                  <a:lnTo>
                    <a:pt x="2773" y="3823"/>
                  </a:lnTo>
                  <a:lnTo>
                    <a:pt x="3073" y="3673"/>
                  </a:lnTo>
                  <a:lnTo>
                    <a:pt x="3373" y="3373"/>
                  </a:lnTo>
                  <a:lnTo>
                    <a:pt x="3598" y="3073"/>
                  </a:lnTo>
                  <a:lnTo>
                    <a:pt x="3823" y="2774"/>
                  </a:lnTo>
                  <a:lnTo>
                    <a:pt x="3898" y="2399"/>
                  </a:lnTo>
                  <a:lnTo>
                    <a:pt x="3973" y="2024"/>
                  </a:lnTo>
                  <a:lnTo>
                    <a:pt x="3898" y="1575"/>
                  </a:lnTo>
                  <a:lnTo>
                    <a:pt x="3823" y="1200"/>
                  </a:lnTo>
                  <a:lnTo>
                    <a:pt x="3598" y="900"/>
                  </a:lnTo>
                  <a:lnTo>
                    <a:pt x="3373" y="600"/>
                  </a:lnTo>
                  <a:lnTo>
                    <a:pt x="3073" y="375"/>
                  </a:lnTo>
                  <a:lnTo>
                    <a:pt x="2773" y="151"/>
                  </a:lnTo>
                  <a:lnTo>
                    <a:pt x="2399" y="76"/>
                  </a:lnTo>
                  <a:lnTo>
                    <a:pt x="2024" y="1"/>
                  </a:lnTo>
                  <a:close/>
                </a:path>
              </a:pathLst>
            </a:custGeom>
            <a:solidFill>
              <a:srgbClr val="A7A4BC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39" name="Google Shape;239;p18"/>
          <p:cNvSpPr txBox="1"/>
          <p:nvPr>
            <p:ph type="title"/>
          </p:nvPr>
        </p:nvSpPr>
        <p:spPr>
          <a:xfrm>
            <a:off x="457200" y="476972"/>
            <a:ext cx="2542200" cy="14631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br>
              <a:rPr lang="en"/>
            </a:br>
            <a:r>
              <a:rPr lang="en" sz="4000"/>
              <a:t>Projeto</a:t>
            </a:r>
            <a:br>
              <a:rPr lang="en" sz="4000"/>
            </a:br>
            <a:r>
              <a:rPr lang="en" sz="4000"/>
              <a:t>tablet</a:t>
            </a:r>
            <a:endParaRPr sz="4000"/>
          </a:p>
        </p:txBody>
      </p:sp>
      <p:pic>
        <p:nvPicPr>
          <p:cNvPr id="240" name="Google Shape;24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248825" y="835200"/>
            <a:ext cx="2646375" cy="3473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19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46" name="Google Shape;246;p19"/>
          <p:cNvSpPr txBox="1"/>
          <p:nvPr>
            <p:ph idx="4294967295" type="title"/>
          </p:nvPr>
        </p:nvSpPr>
        <p:spPr>
          <a:xfrm>
            <a:off x="471488" y="410825"/>
            <a:ext cx="2672100" cy="14562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Projeto desktop</a:t>
            </a:r>
            <a:r>
              <a:rPr lang="en"/>
              <a:t> </a:t>
            </a:r>
            <a:endParaRPr/>
          </a:p>
        </p:txBody>
      </p:sp>
      <p:grpSp>
        <p:nvGrpSpPr>
          <p:cNvPr id="247" name="Google Shape;247;p19"/>
          <p:cNvGrpSpPr/>
          <p:nvPr/>
        </p:nvGrpSpPr>
        <p:grpSpPr>
          <a:xfrm>
            <a:off x="3409554" y="1138966"/>
            <a:ext cx="5244710" cy="3072812"/>
            <a:chOff x="3409554" y="1138966"/>
            <a:chExt cx="5244710" cy="3072812"/>
          </a:xfrm>
        </p:grpSpPr>
        <p:sp>
          <p:nvSpPr>
            <p:cNvPr id="248" name="Google Shape;248;p19"/>
            <p:cNvSpPr/>
            <p:nvPr/>
          </p:nvSpPr>
          <p:spPr>
            <a:xfrm>
              <a:off x="3838454" y="1138966"/>
              <a:ext cx="4385300" cy="2935345"/>
            </a:xfrm>
            <a:custGeom>
              <a:rect b="b" l="l" r="r" t="t"/>
              <a:pathLst>
                <a:path extrusionOk="0" h="3454973" w="5161606">
                  <a:moveTo>
                    <a:pt x="4992053" y="0"/>
                  </a:moveTo>
                  <a:lnTo>
                    <a:pt x="170498" y="0"/>
                  </a:lnTo>
                  <a:cubicBezTo>
                    <a:pt x="76200" y="0"/>
                    <a:pt x="0" y="76143"/>
                    <a:pt x="0" y="170369"/>
                  </a:cubicBezTo>
                  <a:lnTo>
                    <a:pt x="0" y="3396915"/>
                  </a:lnTo>
                  <a:cubicBezTo>
                    <a:pt x="0" y="3429275"/>
                    <a:pt x="26670" y="3454973"/>
                    <a:pt x="58102" y="3454973"/>
                  </a:cubicBezTo>
                  <a:lnTo>
                    <a:pt x="5103495" y="3454973"/>
                  </a:lnTo>
                  <a:cubicBezTo>
                    <a:pt x="5135880" y="3454973"/>
                    <a:pt x="5161598" y="3428324"/>
                    <a:pt x="5161598" y="3396915"/>
                  </a:cubicBezTo>
                  <a:lnTo>
                    <a:pt x="5161598" y="170369"/>
                  </a:lnTo>
                  <a:cubicBezTo>
                    <a:pt x="5162550" y="76143"/>
                    <a:pt x="5086350" y="0"/>
                    <a:pt x="4992053" y="0"/>
                  </a:cubicBezTo>
                  <a:close/>
                  <a:moveTo>
                    <a:pt x="4981575" y="3245581"/>
                  </a:moveTo>
                  <a:lnTo>
                    <a:pt x="190500" y="3245581"/>
                  </a:lnTo>
                  <a:lnTo>
                    <a:pt x="190500" y="199874"/>
                  </a:lnTo>
                  <a:lnTo>
                    <a:pt x="4981575" y="199874"/>
                  </a:lnTo>
                  <a:lnTo>
                    <a:pt x="4981575" y="3245581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49" name="Google Shape;249;p19"/>
            <p:cNvSpPr/>
            <p:nvPr/>
          </p:nvSpPr>
          <p:spPr>
            <a:xfrm>
              <a:off x="3409554" y="4130915"/>
              <a:ext cx="5244710" cy="80863"/>
            </a:xfrm>
            <a:custGeom>
              <a:rect b="b" l="l" r="r" t="t"/>
              <a:pathLst>
                <a:path extrusionOk="0" h="95178" w="6173152">
                  <a:moveTo>
                    <a:pt x="0" y="0"/>
                  </a:moveTo>
                  <a:cubicBezTo>
                    <a:pt x="0" y="0"/>
                    <a:pt x="129540" y="95178"/>
                    <a:pt x="450533" y="95178"/>
                  </a:cubicBezTo>
                  <a:lnTo>
                    <a:pt x="5817870" y="95178"/>
                  </a:lnTo>
                  <a:cubicBezTo>
                    <a:pt x="5948363" y="95178"/>
                    <a:pt x="6173153" y="0"/>
                    <a:pt x="6173153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0" name="Google Shape;250;p19"/>
            <p:cNvSpPr/>
            <p:nvPr/>
          </p:nvSpPr>
          <p:spPr>
            <a:xfrm>
              <a:off x="3409554" y="4066224"/>
              <a:ext cx="5243901" cy="64690"/>
            </a:xfrm>
            <a:custGeom>
              <a:rect b="b" l="l" r="r" t="t"/>
              <a:pathLst>
                <a:path extrusionOk="0" h="76142" w="6172200">
                  <a:moveTo>
                    <a:pt x="0" y="76143"/>
                  </a:moveTo>
                  <a:lnTo>
                    <a:pt x="6172200" y="76143"/>
                  </a:lnTo>
                  <a:lnTo>
                    <a:pt x="617220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51" name="Google Shape;251;p19"/>
            <p:cNvSpPr/>
            <p:nvPr/>
          </p:nvSpPr>
          <p:spPr>
            <a:xfrm>
              <a:off x="5643068" y="4066224"/>
              <a:ext cx="767972" cy="40432"/>
            </a:xfrm>
            <a:custGeom>
              <a:rect b="b" l="l" r="r" t="t"/>
              <a:pathLst>
                <a:path extrusionOk="0" h="47589" w="903922">
                  <a:moveTo>
                    <a:pt x="0" y="0"/>
                  </a:moveTo>
                  <a:cubicBezTo>
                    <a:pt x="0" y="0"/>
                    <a:pt x="26670" y="47589"/>
                    <a:pt x="53340" y="47589"/>
                  </a:cubicBezTo>
                  <a:lnTo>
                    <a:pt x="850582" y="47589"/>
                  </a:lnTo>
                  <a:cubicBezTo>
                    <a:pt x="877253" y="47589"/>
                    <a:pt x="903922" y="0"/>
                    <a:pt x="903922" y="0"/>
                  </a:cubicBezTo>
                  <a:lnTo>
                    <a:pt x="0" y="0"/>
                  </a:lnTo>
                  <a:close/>
                </a:path>
              </a:pathLst>
            </a:custGeom>
            <a:solidFill>
              <a:schemeClr val="dk2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t/>
              </a:r>
              <a:endParaRPr b="0" i="0" sz="18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pic>
        <p:nvPicPr>
          <p:cNvPr id="252" name="Google Shape;25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2175" y="1263275"/>
            <a:ext cx="4099501" cy="26552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f056eb717_0_26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58" name="Google Shape;258;gcf056eb717_0_26"/>
          <p:cNvSpPr txBox="1"/>
          <p:nvPr>
            <p:ph idx="4294967295" type="title"/>
          </p:nvPr>
        </p:nvSpPr>
        <p:spPr>
          <a:xfrm>
            <a:off x="471500" y="410825"/>
            <a:ext cx="3663900" cy="1456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Cadastro de usuários </a:t>
            </a:r>
            <a:endParaRPr sz="4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6"/>
        </a:solidFill>
      </p:bgPr>
    </p:bg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cf056eb717_0_37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64" name="Google Shape;264;gcf056eb717_0_37"/>
          <p:cNvSpPr txBox="1"/>
          <p:nvPr>
            <p:ph idx="4294967295" type="title"/>
          </p:nvPr>
        </p:nvSpPr>
        <p:spPr>
          <a:xfrm>
            <a:off x="471500" y="410825"/>
            <a:ext cx="3663900" cy="7422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Login</a:t>
            </a:r>
            <a:endParaRPr sz="4000"/>
          </a:p>
        </p:txBody>
      </p:sp>
      <p:pic>
        <p:nvPicPr>
          <p:cNvPr id="265" name="Google Shape;265;gcf056eb717_0_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04650" y="725225"/>
            <a:ext cx="6146225" cy="4113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p21"/>
          <p:cNvSpPr txBox="1"/>
          <p:nvPr>
            <p:ph type="title"/>
          </p:nvPr>
        </p:nvSpPr>
        <p:spPr>
          <a:xfrm>
            <a:off x="457200" y="665556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/>
              <a:t>Desenvolvedores</a:t>
            </a:r>
            <a:endParaRPr/>
          </a:p>
        </p:txBody>
      </p:sp>
      <p:sp>
        <p:nvSpPr>
          <p:cNvPr id="271" name="Google Shape;271;p21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72" name="Google Shape;272;p21"/>
          <p:cNvSpPr txBox="1"/>
          <p:nvPr/>
        </p:nvSpPr>
        <p:spPr>
          <a:xfrm>
            <a:off x="1455891" y="3529193"/>
            <a:ext cx="11991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Felipe Gabriel</a:t>
            </a:r>
            <a:b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Analista e Desenvolvedor</a:t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3" name="Google Shape;273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048300" y="2672626"/>
            <a:ext cx="2791350" cy="2077225"/>
          </a:xfrm>
          <a:prstGeom prst="rect">
            <a:avLst/>
          </a:prstGeom>
          <a:noFill/>
          <a:ln>
            <a:noFill/>
          </a:ln>
        </p:spPr>
      </p:pic>
      <p:sp>
        <p:nvSpPr>
          <p:cNvPr id="274" name="Google Shape;274;p21"/>
          <p:cNvSpPr txBox="1"/>
          <p:nvPr/>
        </p:nvSpPr>
        <p:spPr>
          <a:xfrm>
            <a:off x="3212273" y="3529200"/>
            <a:ext cx="1591800" cy="59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Francisco Leocassio</a:t>
            </a:r>
            <a:b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</a:b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0" i="0" lang="en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Analista e Desenvolvedor</a:t>
            </a:r>
            <a:endParaRPr/>
          </a:p>
          <a:p>
            <a:pPr indent="0" lvl="0" marL="0" marR="0" rtl="0" algn="ctr">
              <a:lnSpc>
                <a:spcPct val="100000"/>
              </a:lnSpc>
              <a:spcBef>
                <a:spcPts val="400"/>
              </a:spcBef>
              <a:spcAft>
                <a:spcPts val="4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75" name="Google Shape;275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08280" y="1957388"/>
            <a:ext cx="1399800" cy="1399800"/>
          </a:xfrm>
          <a:prstGeom prst="ellipse">
            <a:avLst/>
          </a:prstGeom>
          <a:noFill/>
          <a:ln>
            <a:noFill/>
          </a:ln>
        </p:spPr>
      </p:pic>
      <p:pic>
        <p:nvPicPr>
          <p:cNvPr id="276" name="Google Shape;276;p2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1355489" y="1957388"/>
            <a:ext cx="1399800" cy="1399800"/>
          </a:xfrm>
          <a:prstGeom prst="ellipse">
            <a:avLst/>
          </a:prstGeom>
          <a:noFill/>
          <a:ln cap="rnd" cmpd="sng" w="6350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22"/>
          <p:cNvSpPr txBox="1"/>
          <p:nvPr>
            <p:ph idx="4294967295" type="title"/>
          </p:nvPr>
        </p:nvSpPr>
        <p:spPr>
          <a:xfrm>
            <a:off x="850106" y="858463"/>
            <a:ext cx="3257550" cy="7917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>
                <a:solidFill>
                  <a:srgbClr val="FFFFFF"/>
                </a:solidFill>
              </a:rPr>
              <a:t>Obrigado!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282" name="Google Shape;282;p22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3"/>
          <p:cNvSpPr txBox="1"/>
          <p:nvPr>
            <p:ph type="title"/>
          </p:nvPr>
        </p:nvSpPr>
        <p:spPr>
          <a:xfrm>
            <a:off x="457200" y="217775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O que é o sistema</a:t>
            </a:r>
            <a:endParaRPr sz="4000"/>
          </a:p>
        </p:txBody>
      </p:sp>
      <p:sp>
        <p:nvSpPr>
          <p:cNvPr id="77" name="Google Shape;77;p3"/>
          <p:cNvSpPr txBox="1"/>
          <p:nvPr>
            <p:ph idx="1" type="body"/>
          </p:nvPr>
        </p:nvSpPr>
        <p:spPr>
          <a:xfrm>
            <a:off x="1837801" y="1671500"/>
            <a:ext cx="5468400" cy="444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1600"/>
              <a:buNone/>
            </a:pPr>
            <a:r>
              <a:rPr lang="en" sz="2000"/>
              <a:t>Sistema web de vendas de produtos orgânicos.</a:t>
            </a:r>
            <a:endParaRPr/>
          </a:p>
        </p:txBody>
      </p:sp>
      <p:sp>
        <p:nvSpPr>
          <p:cNvPr id="78" name="Google Shape;78;p3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rm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descr="Tela de jogo de vídeo game&#10;&#10;Descrição gerada automaticamente com confiança média" id="79" name="Google Shape;79;p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780071" y="2116393"/>
            <a:ext cx="3583858" cy="250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4"/>
          <p:cNvSpPr txBox="1"/>
          <p:nvPr>
            <p:ph type="title"/>
          </p:nvPr>
        </p:nvSpPr>
        <p:spPr>
          <a:xfrm>
            <a:off x="428625" y="272650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Objetivo do sistema</a:t>
            </a:r>
            <a:endParaRPr/>
          </a:p>
        </p:txBody>
      </p:sp>
      <p:sp>
        <p:nvSpPr>
          <p:cNvPr id="85" name="Google Shape;85;p4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6" name="Google Shape;86;p4"/>
          <p:cNvSpPr txBox="1"/>
          <p:nvPr>
            <p:ph idx="4294967295" type="body"/>
          </p:nvPr>
        </p:nvSpPr>
        <p:spPr>
          <a:xfrm>
            <a:off x="5293518" y="1907382"/>
            <a:ext cx="3407569" cy="44053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SzPts val="2200"/>
              <a:buNone/>
            </a:pPr>
            <a:r>
              <a:rPr lang="en" sz="2000"/>
              <a:t>Facilitar a venda de produtos orgânicos online.</a:t>
            </a:r>
            <a:endParaRPr sz="2000"/>
          </a:p>
        </p:txBody>
      </p:sp>
      <p:pic>
        <p:nvPicPr>
          <p:cNvPr descr="DicasMEI :: Verdureiro" id="87" name="Google Shape;87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12026" y="1907382"/>
            <a:ext cx="4160556" cy="201453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Fruta em cima de uma mesa com comida&#10;&#10;Descrição gerada automaticamente" id="88" name="Google Shape;88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351697" y="3264695"/>
            <a:ext cx="2634724" cy="17573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5"/>
          <p:cNvSpPr txBox="1"/>
          <p:nvPr>
            <p:ph idx="4294967295" type="title"/>
          </p:nvPr>
        </p:nvSpPr>
        <p:spPr>
          <a:xfrm>
            <a:off x="435768" y="226771"/>
            <a:ext cx="6300300" cy="8574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Tecnologías</a:t>
            </a:r>
            <a:endParaRPr sz="4000"/>
          </a:p>
        </p:txBody>
      </p:sp>
      <p:sp>
        <p:nvSpPr>
          <p:cNvPr id="94" name="Google Shape;94;p5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5" name="Google Shape;95;p5"/>
          <p:cNvSpPr/>
          <p:nvPr/>
        </p:nvSpPr>
        <p:spPr>
          <a:xfrm>
            <a:off x="0" y="29806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2286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p5"/>
          <p:cNvSpPr/>
          <p:nvPr/>
        </p:nvSpPr>
        <p:spPr>
          <a:xfrm>
            <a:off x="0" y="2980628"/>
            <a:ext cx="9144000" cy="1011043"/>
          </a:xfrm>
          <a:custGeom>
            <a:rect b="b" l="l" r="r" t="t"/>
            <a:pathLst>
              <a:path extrusionOk="0" h="1348058" w="12192000">
                <a:moveTo>
                  <a:pt x="12192000" y="0"/>
                </a:moveTo>
                <a:lnTo>
                  <a:pt x="10837333" y="0"/>
                </a:lnTo>
                <a:cubicBezTo>
                  <a:pt x="10463295" y="0"/>
                  <a:pt x="10160000" y="301773"/>
                  <a:pt x="10160000" y="674029"/>
                </a:cubicBezTo>
                <a:lnTo>
                  <a:pt x="10160000" y="674029"/>
                </a:lnTo>
                <a:cubicBezTo>
                  <a:pt x="10160000" y="1046281"/>
                  <a:pt x="9856705" y="1348059"/>
                  <a:pt x="9482667" y="1348059"/>
                </a:cubicBezTo>
                <a:lnTo>
                  <a:pt x="9482667" y="1348059"/>
                </a:lnTo>
                <a:cubicBezTo>
                  <a:pt x="9108581" y="1348059"/>
                  <a:pt x="8805333" y="1046281"/>
                  <a:pt x="8805333" y="674029"/>
                </a:cubicBezTo>
                <a:lnTo>
                  <a:pt x="8805333" y="674029"/>
                </a:lnTo>
                <a:cubicBezTo>
                  <a:pt x="8805333" y="301773"/>
                  <a:pt x="8502086" y="0"/>
                  <a:pt x="8128000" y="0"/>
                </a:cubicBezTo>
                <a:lnTo>
                  <a:pt x="8128000" y="0"/>
                </a:lnTo>
                <a:cubicBezTo>
                  <a:pt x="7753915" y="0"/>
                  <a:pt x="7450667" y="301773"/>
                  <a:pt x="7450667" y="674029"/>
                </a:cubicBezTo>
                <a:lnTo>
                  <a:pt x="7450667" y="674029"/>
                </a:lnTo>
                <a:cubicBezTo>
                  <a:pt x="7450667" y="1046281"/>
                  <a:pt x="7147419" y="1348059"/>
                  <a:pt x="6773334" y="1348059"/>
                </a:cubicBezTo>
                <a:lnTo>
                  <a:pt x="6773334" y="1348059"/>
                </a:lnTo>
                <a:cubicBezTo>
                  <a:pt x="6399248" y="1348059"/>
                  <a:pt x="6096000" y="1046281"/>
                  <a:pt x="6096000" y="674029"/>
                </a:cubicBezTo>
                <a:lnTo>
                  <a:pt x="6096000" y="674029"/>
                </a:lnTo>
                <a:cubicBezTo>
                  <a:pt x="6096000" y="301773"/>
                  <a:pt x="5792753" y="0"/>
                  <a:pt x="5418667" y="0"/>
                </a:cubicBezTo>
                <a:lnTo>
                  <a:pt x="5418667" y="0"/>
                </a:lnTo>
                <a:cubicBezTo>
                  <a:pt x="5044581" y="0"/>
                  <a:pt x="4741334" y="301773"/>
                  <a:pt x="4741334" y="674029"/>
                </a:cubicBezTo>
                <a:lnTo>
                  <a:pt x="4741334" y="674029"/>
                </a:lnTo>
                <a:cubicBezTo>
                  <a:pt x="4741334" y="1046281"/>
                  <a:pt x="4438076" y="1348059"/>
                  <a:pt x="4064000" y="1348059"/>
                </a:cubicBezTo>
                <a:lnTo>
                  <a:pt x="4064000" y="1348059"/>
                </a:lnTo>
                <a:cubicBezTo>
                  <a:pt x="3689924" y="1348059"/>
                  <a:pt x="3386667" y="1046281"/>
                  <a:pt x="3386667" y="674029"/>
                </a:cubicBezTo>
                <a:lnTo>
                  <a:pt x="3386667" y="674029"/>
                </a:lnTo>
                <a:cubicBezTo>
                  <a:pt x="3386667" y="301773"/>
                  <a:pt x="3083410" y="0"/>
                  <a:pt x="2709333" y="0"/>
                </a:cubicBezTo>
                <a:lnTo>
                  <a:pt x="2709333" y="0"/>
                </a:lnTo>
                <a:cubicBezTo>
                  <a:pt x="2335257" y="0"/>
                  <a:pt x="2032000" y="301773"/>
                  <a:pt x="2032000" y="674029"/>
                </a:cubicBezTo>
                <a:lnTo>
                  <a:pt x="2032000" y="674029"/>
                </a:lnTo>
                <a:cubicBezTo>
                  <a:pt x="2032000" y="1046281"/>
                  <a:pt x="1728743" y="1348059"/>
                  <a:pt x="1354667" y="1348059"/>
                </a:cubicBezTo>
                <a:lnTo>
                  <a:pt x="0" y="1348059"/>
                </a:lnTo>
              </a:path>
            </a:pathLst>
          </a:custGeom>
          <a:noFill/>
          <a:ln cap="flat" cmpd="sng" w="19050">
            <a:solidFill>
              <a:schemeClr val="lt1"/>
            </a:solidFill>
            <a:prstDash val="dash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descr="Logotipo, Ícone&#10;&#10;Descrição gerada automaticamente" id="97" name="Google Shape;97;p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5154" y="2118944"/>
            <a:ext cx="684134" cy="68413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98" name="Google Shape;98;p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854330" y="4168611"/>
            <a:ext cx="543328" cy="543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Desenho de jogo&#10;&#10;Descrição gerada automaticamente com confiança média" id="99" name="Google Shape;99;p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445914" y="2203747"/>
            <a:ext cx="1262786" cy="594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" name="Google Shape;100;p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2781343" y="4168611"/>
            <a:ext cx="543328" cy="543328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ogotipo&#10;&#10;Descrição gerada automaticamente" id="101" name="Google Shape;101;p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4764881" y="4168611"/>
            <a:ext cx="581335" cy="581335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02" name="Google Shape;102;p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5536894" y="2151609"/>
            <a:ext cx="1127736" cy="63479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03" name="Google Shape;103;p5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46083" y="4173529"/>
            <a:ext cx="571502" cy="571502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Ícone&#10;&#10;Descrição gerada automaticamente" id="104" name="Google Shape;104;p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786432" y="4510841"/>
            <a:ext cx="429302" cy="42930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6"/>
          <p:cNvSpPr txBox="1"/>
          <p:nvPr>
            <p:ph type="title"/>
          </p:nvPr>
        </p:nvSpPr>
        <p:spPr>
          <a:xfrm>
            <a:off x="464344" y="231372"/>
            <a:ext cx="63003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Documentação</a:t>
            </a:r>
            <a:endParaRPr sz="4000"/>
          </a:p>
        </p:txBody>
      </p:sp>
      <p:sp>
        <p:nvSpPr>
          <p:cNvPr id="110" name="Google Shape;110;p6"/>
          <p:cNvSpPr txBox="1"/>
          <p:nvPr>
            <p:ph idx="4294967295" type="subTitle"/>
          </p:nvPr>
        </p:nvSpPr>
        <p:spPr>
          <a:xfrm>
            <a:off x="464354" y="891000"/>
            <a:ext cx="2082600" cy="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Font typeface="Arial"/>
              <a:buNone/>
            </a:pPr>
            <a:r>
              <a:rPr b="1" i="0" lang="en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Caso de Uso</a:t>
            </a:r>
            <a:endParaRPr b="1" i="0" sz="1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Diagrama&#10;&#10;Descrição gerada automaticamente" id="111" name="Google Shape;111;p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251" y="891000"/>
            <a:ext cx="7040849" cy="40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p9"/>
          <p:cNvSpPr txBox="1"/>
          <p:nvPr>
            <p:ph type="ctrTitle"/>
          </p:nvPr>
        </p:nvSpPr>
        <p:spPr>
          <a:xfrm>
            <a:off x="393000" y="304618"/>
            <a:ext cx="4973100" cy="6097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Documentação</a:t>
            </a:r>
            <a:endParaRPr sz="4000"/>
          </a:p>
        </p:txBody>
      </p:sp>
      <p:sp>
        <p:nvSpPr>
          <p:cNvPr id="117" name="Google Shape;117;p9"/>
          <p:cNvSpPr txBox="1"/>
          <p:nvPr>
            <p:ph idx="1" type="subTitle"/>
          </p:nvPr>
        </p:nvSpPr>
        <p:spPr>
          <a:xfrm>
            <a:off x="393000" y="1044587"/>
            <a:ext cx="1864425" cy="30558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Funcionalidades</a:t>
            </a:r>
            <a:endParaRPr b="1">
              <a:solidFill>
                <a:schemeClr val="dk1"/>
              </a:solidFill>
            </a:endParaRPr>
          </a:p>
        </p:txBody>
      </p:sp>
      <p:sp>
        <p:nvSpPr>
          <p:cNvPr id="118" name="Google Shape;118;p9"/>
          <p:cNvSpPr txBox="1"/>
          <p:nvPr/>
        </p:nvSpPr>
        <p:spPr>
          <a:xfrm>
            <a:off x="393000" y="1759650"/>
            <a:ext cx="5157300" cy="27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5617D"/>
                </a:solidFill>
              </a:rPr>
              <a:t>Gerenciamento de Usuarios </a:t>
            </a:r>
            <a:endParaRPr>
              <a:solidFill>
                <a:srgbClr val="65617D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5617D"/>
                </a:solidFill>
              </a:rPr>
              <a:t>Cadastro e alteração de informações.</a:t>
            </a:r>
            <a:endParaRPr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5617D"/>
                </a:solidFill>
              </a:rPr>
              <a:t>Gerenciamento de produtos</a:t>
            </a:r>
            <a:endParaRPr>
              <a:solidFill>
                <a:srgbClr val="65617D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5617D"/>
                </a:solidFill>
              </a:rPr>
              <a:t>Cadastrar, editar, excluir, buscar e listar produtos. </a:t>
            </a:r>
            <a:endParaRPr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5617D"/>
                </a:solidFill>
              </a:rPr>
              <a:t>Gerenciamento de pedidos</a:t>
            </a:r>
            <a:endParaRPr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5617D"/>
                </a:solidFill>
              </a:rPr>
              <a:t>	Atualizar pedido (status)</a:t>
            </a:r>
            <a:endParaRPr>
              <a:solidFill>
                <a:srgbClr val="65617D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5617D"/>
                </a:solidFill>
              </a:rPr>
              <a:t>Realizar pedidos </a:t>
            </a:r>
            <a:endParaRPr>
              <a:solidFill>
                <a:srgbClr val="65617D"/>
              </a:solidFill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None/>
            </a:pPr>
            <a:r>
              <a:rPr lang="en">
                <a:solidFill>
                  <a:srgbClr val="65617D"/>
                </a:solidFill>
              </a:rPr>
              <a:t>Visualizar Pedidos</a:t>
            </a:r>
            <a:endParaRPr>
              <a:solidFill>
                <a:srgbClr val="65617D"/>
              </a:solidFill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en" sz="1400" u="none" cap="none" strike="noStrike">
                <a:solidFill>
                  <a:srgbClr val="65617D"/>
                </a:solidFill>
                <a:latin typeface="Arial"/>
                <a:ea typeface="Arial"/>
                <a:cs typeface="Arial"/>
                <a:sym typeface="Arial"/>
              </a:rPr>
              <a:t>Relatórios de vendas</a:t>
            </a:r>
            <a:r>
              <a:rPr lang="en">
                <a:solidFill>
                  <a:srgbClr val="65617D"/>
                </a:solidFill>
              </a:rPr>
              <a:t>.</a:t>
            </a:r>
            <a:endParaRPr/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65617D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9" name="Google Shape;119;p9"/>
          <p:cNvSpPr txBox="1"/>
          <p:nvPr/>
        </p:nvSpPr>
        <p:spPr>
          <a:xfrm>
            <a:off x="8867700" y="4758600"/>
            <a:ext cx="2763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cc2f8b5b79_0_88"/>
          <p:cNvSpPr txBox="1"/>
          <p:nvPr>
            <p:ph idx="12" type="sldNum"/>
          </p:nvPr>
        </p:nvSpPr>
        <p:spPr>
          <a:xfrm>
            <a:off x="84805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gcc2f8b5b79_0_88"/>
          <p:cNvSpPr txBox="1"/>
          <p:nvPr>
            <p:ph idx="4294967295" type="title"/>
          </p:nvPr>
        </p:nvSpPr>
        <p:spPr>
          <a:xfrm>
            <a:off x="464344" y="231372"/>
            <a:ext cx="6300300" cy="6417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Documentação</a:t>
            </a:r>
            <a:endParaRPr sz="4000"/>
          </a:p>
        </p:txBody>
      </p:sp>
      <p:sp>
        <p:nvSpPr>
          <p:cNvPr id="126" name="Google Shape;126;gcc2f8b5b79_0_88"/>
          <p:cNvSpPr txBox="1"/>
          <p:nvPr>
            <p:ph idx="4294967295" type="subTitle"/>
          </p:nvPr>
        </p:nvSpPr>
        <p:spPr>
          <a:xfrm>
            <a:off x="464350" y="873075"/>
            <a:ext cx="2933400" cy="690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Diagrama de Classe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27" name="Google Shape;127;gcc2f8b5b79_0_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900" y="1220250"/>
            <a:ext cx="7906851" cy="3923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8"/>
          <p:cNvSpPr txBox="1"/>
          <p:nvPr>
            <p:ph type="ctrTitle"/>
          </p:nvPr>
        </p:nvSpPr>
        <p:spPr>
          <a:xfrm>
            <a:off x="393000" y="304618"/>
            <a:ext cx="4973100" cy="609781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</a:pPr>
            <a:r>
              <a:rPr lang="en" sz="4000"/>
              <a:t>Documentação</a:t>
            </a:r>
            <a:endParaRPr sz="4000"/>
          </a:p>
        </p:txBody>
      </p:sp>
      <p:sp>
        <p:nvSpPr>
          <p:cNvPr id="133" name="Google Shape;133;p8"/>
          <p:cNvSpPr txBox="1"/>
          <p:nvPr>
            <p:ph idx="1" type="subTitle"/>
          </p:nvPr>
        </p:nvSpPr>
        <p:spPr>
          <a:xfrm>
            <a:off x="393000" y="914412"/>
            <a:ext cx="1864500" cy="30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</a:pPr>
            <a:r>
              <a:rPr b="1" lang="en">
                <a:solidFill>
                  <a:schemeClr val="dk1"/>
                </a:solidFill>
              </a:rPr>
              <a:t>Modelo Lógico</a:t>
            </a:r>
            <a:endParaRPr b="1">
              <a:solidFill>
                <a:schemeClr val="dk1"/>
              </a:solidFill>
            </a:endParaRPr>
          </a:p>
        </p:txBody>
      </p:sp>
      <p:pic>
        <p:nvPicPr>
          <p:cNvPr id="134" name="Google Shape;134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75" y="1220100"/>
            <a:ext cx="8951599" cy="382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8"/>
          <p:cNvSpPr txBox="1"/>
          <p:nvPr/>
        </p:nvSpPr>
        <p:spPr>
          <a:xfrm>
            <a:off x="8733300" y="4758600"/>
            <a:ext cx="4107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1300">
                <a:solidFill>
                  <a:schemeClr val="dk2"/>
                </a:solidFill>
                <a:latin typeface="Poppins Light"/>
                <a:ea typeface="Poppins Light"/>
                <a:cs typeface="Poppins Light"/>
                <a:sym typeface="Poppins Light"/>
              </a:rPr>
              <a:t>‹#›</a:t>
            </a:fld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Gower template">
  <a:themeElements>
    <a:clrScheme name="Custom 347">
      <a:dk1>
        <a:srgbClr val="65617D"/>
      </a:dk1>
      <a:lt1>
        <a:srgbClr val="FFFFFF"/>
      </a:lt1>
      <a:dk2>
        <a:srgbClr val="A7D86D"/>
      </a:dk2>
      <a:lt2>
        <a:srgbClr val="ECEBF0"/>
      </a:lt2>
      <a:accent1>
        <a:srgbClr val="A7D86D"/>
      </a:accent1>
      <a:accent2>
        <a:srgbClr val="7CBE5F"/>
      </a:accent2>
      <a:accent3>
        <a:srgbClr val="52A551"/>
      </a:accent3>
      <a:accent4>
        <a:srgbClr val="D8D5EB"/>
      </a:accent4>
      <a:accent5>
        <a:srgbClr val="A7A4BC"/>
      </a:accent5>
      <a:accent6>
        <a:srgbClr val="65617D"/>
      </a:accent6>
      <a:hlink>
        <a:srgbClr val="65617D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Felipe Gabriel</dc:creator>
</cp:coreProperties>
</file>